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612a85ef645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643882a0241e5"/>
  </p:sldMasterIdLst>
  <p:sldIdLst>
    <p:sldId xmlns:r="http://schemas.openxmlformats.org/officeDocument/2006/relationships" id="256" r:id="Rc88698ea86a14757"/>
    <p:sldId xmlns:r="http://schemas.openxmlformats.org/officeDocument/2006/relationships" id="257" r:id="R0a460fe22283404f"/>
    <p:sldId xmlns:r="http://schemas.openxmlformats.org/officeDocument/2006/relationships" id="258" r:id="Ra297ec47e8d6468e"/>
    <p:sldId xmlns:r="http://schemas.openxmlformats.org/officeDocument/2006/relationships" id="259" r:id="R1bd55f256bc34e0c"/>
    <p:sldId xmlns:r="http://schemas.openxmlformats.org/officeDocument/2006/relationships" id="260" r:id="R8483d5bd97984199"/>
    <p:sldId xmlns:r="http://schemas.openxmlformats.org/officeDocument/2006/relationships" id="261" r:id="R1804494b8a324dd9"/>
    <p:sldId xmlns:r="http://schemas.openxmlformats.org/officeDocument/2006/relationships" id="262" r:id="R4bdca91d3c384a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643882a0241e5" /><Relationship Type="http://schemas.openxmlformats.org/officeDocument/2006/relationships/slide" Target="/ppt/slides/slide1.xml" Id="Rc88698ea86a14757" /><Relationship Type="http://schemas.openxmlformats.org/officeDocument/2006/relationships/slide" Target="/ppt/slides/slide2.xml" Id="R0a460fe22283404f" /><Relationship Type="http://schemas.openxmlformats.org/officeDocument/2006/relationships/slide" Target="/ppt/slides/slide3.xml" Id="Ra297ec47e8d6468e" /><Relationship Type="http://schemas.openxmlformats.org/officeDocument/2006/relationships/slide" Target="/ppt/slides/slide4.xml" Id="R1bd55f256bc34e0c" /><Relationship Type="http://schemas.openxmlformats.org/officeDocument/2006/relationships/slide" Target="/ppt/slides/slide5.xml" Id="R8483d5bd97984199" /><Relationship Type="http://schemas.openxmlformats.org/officeDocument/2006/relationships/slide" Target="/ppt/slides/slide6.xml" Id="R1804494b8a324dd9" /><Relationship Type="http://schemas.openxmlformats.org/officeDocument/2006/relationships/slide" Target="/ppt/slides/slide7.xml" Id="R4bdca91d3c384a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fcb2aae304d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c734d06254fac" /><Relationship Type="http://schemas.openxmlformats.org/officeDocument/2006/relationships/theme" Target="/ppt/slideMasters/theme/theme1.xml" Id="Rf84fcab864c340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bc734d06254f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ffeb9426744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9343301c642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e6cdaa27942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35e32bdc64c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79efc250146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37784cb2d4f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1e04feeb143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LORENTZEN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LORENTZEN AS ble etablert [år] og holder til i Vestby.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21 220 000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17 867 045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160 427 411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303 933 327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348 863 835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KVARTAL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MALEXCO AS  –  17,5 %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GRANSTUEN AS  –  13,1 %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CHAPEL HILL INVEST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INVESTORIUS AS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 CBL AS  –  10,6 %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1540 Vestby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14 25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930 100 102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LORENTZEN AS</a:t>
            </a:r>
          </a:p>
        </p:txBody>
      </p:sp>
    </p:spTree>
  </p:cSld>
  <p:clrMapOvr>
    <a:masterClrMapping xmlns:a="http://schemas.openxmlformats.org/drawingml/2006/main"/>
  </p:clrMapOvr>
</p:sld>
</file>