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f225e5d5e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c241368e44724"/>
  </p:sldMasterIdLst>
  <p:sldIdLst>
    <p:sldId xmlns:r="http://schemas.openxmlformats.org/officeDocument/2006/relationships" id="256" r:id="Rd7d1deb0b702486a"/>
    <p:sldId xmlns:r="http://schemas.openxmlformats.org/officeDocument/2006/relationships" id="257" r:id="Rb316f0dd05e14260"/>
    <p:sldId xmlns:r="http://schemas.openxmlformats.org/officeDocument/2006/relationships" id="258" r:id="R3b96882376724096"/>
    <p:sldId xmlns:r="http://schemas.openxmlformats.org/officeDocument/2006/relationships" id="259" r:id="R35947bf0ee9f4f29"/>
    <p:sldId xmlns:r="http://schemas.openxmlformats.org/officeDocument/2006/relationships" id="260" r:id="Rf0f55d7024544301"/>
    <p:sldId xmlns:r="http://schemas.openxmlformats.org/officeDocument/2006/relationships" id="261" r:id="R00cf26e4e40d44f8"/>
    <p:sldId xmlns:r="http://schemas.openxmlformats.org/officeDocument/2006/relationships" id="262" r:id="Rc095de03f91e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c241368e44724" /><Relationship Type="http://schemas.openxmlformats.org/officeDocument/2006/relationships/slide" Target="/ppt/slides/slide1.xml" Id="Rd7d1deb0b702486a" /><Relationship Type="http://schemas.openxmlformats.org/officeDocument/2006/relationships/slide" Target="/ppt/slides/slide2.xml" Id="Rb316f0dd05e14260" /><Relationship Type="http://schemas.openxmlformats.org/officeDocument/2006/relationships/slide" Target="/ppt/slides/slide3.xml" Id="R3b96882376724096" /><Relationship Type="http://schemas.openxmlformats.org/officeDocument/2006/relationships/slide" Target="/ppt/slides/slide4.xml" Id="R35947bf0ee9f4f29" /><Relationship Type="http://schemas.openxmlformats.org/officeDocument/2006/relationships/slide" Target="/ppt/slides/slide5.xml" Id="Rf0f55d7024544301" /><Relationship Type="http://schemas.openxmlformats.org/officeDocument/2006/relationships/slide" Target="/ppt/slides/slide6.xml" Id="R00cf26e4e40d44f8" /><Relationship Type="http://schemas.openxmlformats.org/officeDocument/2006/relationships/slide" Target="/ppt/slides/slide7.xml" Id="Rc095de03f91e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7416654f947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e098fafb447d6" /><Relationship Type="http://schemas.openxmlformats.org/officeDocument/2006/relationships/theme" Target="/ppt/slideMasters/theme/theme1.xml" Id="R41e76f30a86f4d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fe098fafb447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c5a4525a44a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8c737f1ef40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9bdf7cd44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2f155606a4d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4b750715447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9691e46824b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0be6acd0f4c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GJALLAR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GJALLAR INVEST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−971 861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12 035 682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69 331 174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70 304 884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 –  24,3 %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LYNGNESET INVEST AS  –  24,3 %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VISS AS  –  21,7 %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FLYTEVESTEN AS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V-FINANS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CURRENT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GJALLAR INVEST AS</a:t>
            </a:r>
          </a:p>
        </p:txBody>
      </p:sp>
    </p:spTree>
  </p:cSld>
  <p:clrMapOvr>
    <a:masterClrMapping xmlns:a="http://schemas.openxmlformats.org/drawingml/2006/main"/>
  </p:clrMapOvr>
</p:sld>
</file>