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0c2ab2282f42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864e8c5a0f4ca0"/>
  </p:sldMasterIdLst>
  <p:sldIdLst>
    <p:sldId xmlns:r="http://schemas.openxmlformats.org/officeDocument/2006/relationships" id="256" r:id="R027c7eb8ac394272"/>
    <p:sldId xmlns:r="http://schemas.openxmlformats.org/officeDocument/2006/relationships" id="257" r:id="R85e7852b013d4d3f"/>
    <p:sldId xmlns:r="http://schemas.openxmlformats.org/officeDocument/2006/relationships" id="258" r:id="Re1014358f83a4a6a"/>
    <p:sldId xmlns:r="http://schemas.openxmlformats.org/officeDocument/2006/relationships" id="259" r:id="R7d5ff05993714b81"/>
    <p:sldId xmlns:r="http://schemas.openxmlformats.org/officeDocument/2006/relationships" id="260" r:id="R986893cb159c49c0"/>
    <p:sldId xmlns:r="http://schemas.openxmlformats.org/officeDocument/2006/relationships" id="261" r:id="Rfad963b6eee24fbc"/>
    <p:sldId xmlns:r="http://schemas.openxmlformats.org/officeDocument/2006/relationships" id="262" r:id="Raf6c9aae245445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64e8c5a0f4ca0" /><Relationship Type="http://schemas.openxmlformats.org/officeDocument/2006/relationships/slide" Target="/ppt/slides/slide1.xml" Id="R027c7eb8ac394272" /><Relationship Type="http://schemas.openxmlformats.org/officeDocument/2006/relationships/slide" Target="/ppt/slides/slide2.xml" Id="R85e7852b013d4d3f" /><Relationship Type="http://schemas.openxmlformats.org/officeDocument/2006/relationships/slide" Target="/ppt/slides/slide3.xml" Id="Re1014358f83a4a6a" /><Relationship Type="http://schemas.openxmlformats.org/officeDocument/2006/relationships/slide" Target="/ppt/slides/slide4.xml" Id="R7d5ff05993714b81" /><Relationship Type="http://schemas.openxmlformats.org/officeDocument/2006/relationships/slide" Target="/ppt/slides/slide5.xml" Id="R986893cb159c49c0" /><Relationship Type="http://schemas.openxmlformats.org/officeDocument/2006/relationships/slide" Target="/ppt/slides/slide6.xml" Id="Rfad963b6eee24fbc" /><Relationship Type="http://schemas.openxmlformats.org/officeDocument/2006/relationships/slide" Target="/ppt/slides/slide7.xml" Id="Raf6c9aae245445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47de526b5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a813ea59f437d" /><Relationship Type="http://schemas.openxmlformats.org/officeDocument/2006/relationships/theme" Target="/ppt/slideMasters/theme/theme1.xml" Id="R3ceaaffdbeda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fa813ea59f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63632580d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23bceb97d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66e1ab6584a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8388eac224f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232def5b44f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c2adfdfed48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e2af810dc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KROSSERN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KROSSERN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374 808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424 808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SOLBAKKEN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ANDRÉ SOLBAKKEN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SOLBAKKEN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ANDRÉ SOLBAKKEN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SOLBAKKEN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ANDRÉ SOLBAKKEN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Krossern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930 092 835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