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c50f64d7af7416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c32ff0513454ab3"/>
  </p:sldMasterIdLst>
  <p:sldIdLst>
    <p:sldId xmlns:r="http://schemas.openxmlformats.org/officeDocument/2006/relationships" id="256" r:id="R7828e7c515d04a63"/>
    <p:sldId xmlns:r="http://schemas.openxmlformats.org/officeDocument/2006/relationships" id="257" r:id="R014b18ece8e54322"/>
    <p:sldId xmlns:r="http://schemas.openxmlformats.org/officeDocument/2006/relationships" id="258" r:id="Rdbb23013891d47e7"/>
    <p:sldId xmlns:r="http://schemas.openxmlformats.org/officeDocument/2006/relationships" id="259" r:id="Raaf7ec76753043a9"/>
    <p:sldId xmlns:r="http://schemas.openxmlformats.org/officeDocument/2006/relationships" id="260" r:id="Re99d90a474174c23"/>
    <p:sldId xmlns:r="http://schemas.openxmlformats.org/officeDocument/2006/relationships" id="261" r:id="R009a52f88fca422f"/>
    <p:sldId xmlns:r="http://schemas.openxmlformats.org/officeDocument/2006/relationships" id="262" r:id="Rebca6ae61a374ea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c32ff0513454ab3" /><Relationship Type="http://schemas.openxmlformats.org/officeDocument/2006/relationships/slide" Target="/ppt/slides/slide1.xml" Id="R7828e7c515d04a63" /><Relationship Type="http://schemas.openxmlformats.org/officeDocument/2006/relationships/slide" Target="/ppt/slides/slide2.xml" Id="R014b18ece8e54322" /><Relationship Type="http://schemas.openxmlformats.org/officeDocument/2006/relationships/slide" Target="/ppt/slides/slide3.xml" Id="Rdbb23013891d47e7" /><Relationship Type="http://schemas.openxmlformats.org/officeDocument/2006/relationships/slide" Target="/ppt/slides/slide4.xml" Id="Raaf7ec76753043a9" /><Relationship Type="http://schemas.openxmlformats.org/officeDocument/2006/relationships/slide" Target="/ppt/slides/slide5.xml" Id="Re99d90a474174c23" /><Relationship Type="http://schemas.openxmlformats.org/officeDocument/2006/relationships/slide" Target="/ppt/slides/slide6.xml" Id="R009a52f88fca422f" /><Relationship Type="http://schemas.openxmlformats.org/officeDocument/2006/relationships/slide" Target="/ppt/slides/slide7.xml" Id="Rebca6ae61a374ea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123982ab55147a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1698d5a8d743ae" /><Relationship Type="http://schemas.openxmlformats.org/officeDocument/2006/relationships/theme" Target="/ppt/slideMasters/theme/theme1.xml" Id="R35e1909e45c8491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11698d5a8d743a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e9014d23c2484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2fc575cf244db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fa74385929428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54dff63cd9494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2dc2a2af2f478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07d5e44075467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7a702751c84aa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AKVAMARIN FORVALTNING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AKVAMARIN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AKVAMARIN FORVALTNING AS ble etablert [år] og holder til i Vikebukt.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AKVAMARIN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AKVAMARIN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AKVAMARIN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1 288 918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617 606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4 046 774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43 132 133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118 424 986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AKVAMARIN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 &amp; J HOLDING AS  –  94,8 %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BALTO ASSET MANAGEMENT AS  –  5,2 %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AKVAMARIN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Daugstadvegen 445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6392 Vikebukt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930 079 596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AKVAMARIN FORVALTNING AS</a:t>
            </a:r>
          </a:p>
        </p:txBody>
      </p:sp>
    </p:spTree>
  </p:cSld>
  <p:clrMapOvr>
    <a:masterClrMapping xmlns:a="http://schemas.openxmlformats.org/drawingml/2006/main"/>
  </p:clrMapOvr>
</p:sld>
</file>