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c95daf7db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18a6219ea4829"/>
  </p:sldMasterIdLst>
  <p:sldIdLst>
    <p:sldId xmlns:r="http://schemas.openxmlformats.org/officeDocument/2006/relationships" id="256" r:id="R3b393bb79aea481b"/>
    <p:sldId xmlns:r="http://schemas.openxmlformats.org/officeDocument/2006/relationships" id="257" r:id="Re8f9cb580d47442e"/>
    <p:sldId xmlns:r="http://schemas.openxmlformats.org/officeDocument/2006/relationships" id="258" r:id="Rea5fb708511e4c9f"/>
    <p:sldId xmlns:r="http://schemas.openxmlformats.org/officeDocument/2006/relationships" id="259" r:id="Ra2a94f4aa4ad400c"/>
    <p:sldId xmlns:r="http://schemas.openxmlformats.org/officeDocument/2006/relationships" id="260" r:id="R36bb0c58f2a648db"/>
    <p:sldId xmlns:r="http://schemas.openxmlformats.org/officeDocument/2006/relationships" id="261" r:id="R78722010587948cb"/>
    <p:sldId xmlns:r="http://schemas.openxmlformats.org/officeDocument/2006/relationships" id="262" r:id="Rc92e1fa6bc7e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18a6219ea4829" /><Relationship Type="http://schemas.openxmlformats.org/officeDocument/2006/relationships/slide" Target="/ppt/slides/slide1.xml" Id="R3b393bb79aea481b" /><Relationship Type="http://schemas.openxmlformats.org/officeDocument/2006/relationships/slide" Target="/ppt/slides/slide2.xml" Id="Re8f9cb580d47442e" /><Relationship Type="http://schemas.openxmlformats.org/officeDocument/2006/relationships/slide" Target="/ppt/slides/slide3.xml" Id="Rea5fb708511e4c9f" /><Relationship Type="http://schemas.openxmlformats.org/officeDocument/2006/relationships/slide" Target="/ppt/slides/slide4.xml" Id="Ra2a94f4aa4ad400c" /><Relationship Type="http://schemas.openxmlformats.org/officeDocument/2006/relationships/slide" Target="/ppt/slides/slide5.xml" Id="R36bb0c58f2a648db" /><Relationship Type="http://schemas.openxmlformats.org/officeDocument/2006/relationships/slide" Target="/ppt/slides/slide6.xml" Id="R78722010587948cb" /><Relationship Type="http://schemas.openxmlformats.org/officeDocument/2006/relationships/slide" Target="/ppt/slides/slide7.xml" Id="Rc92e1fa6bc7e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e4511569e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5981bb9134f39" /><Relationship Type="http://schemas.openxmlformats.org/officeDocument/2006/relationships/theme" Target="/ppt/slideMasters/theme/theme1.xml" Id="R35af4187ad04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5981bb913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d74f5230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6a1bb6bc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646b721b7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9a9f8997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d81531ea45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a878a93ee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bd8c6c91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