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919cb9029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c18779e334733"/>
  </p:sldMasterIdLst>
  <p:sldIdLst>
    <p:sldId xmlns:r="http://schemas.openxmlformats.org/officeDocument/2006/relationships" id="256" r:id="R55f63ca9d14c4fde"/>
    <p:sldId xmlns:r="http://schemas.openxmlformats.org/officeDocument/2006/relationships" id="257" r:id="R95d572fb01b34ce5"/>
    <p:sldId xmlns:r="http://schemas.openxmlformats.org/officeDocument/2006/relationships" id="258" r:id="R7d6e9d70a4ea40cf"/>
    <p:sldId xmlns:r="http://schemas.openxmlformats.org/officeDocument/2006/relationships" id="259" r:id="R4ea159a5c16743bc"/>
    <p:sldId xmlns:r="http://schemas.openxmlformats.org/officeDocument/2006/relationships" id="260" r:id="R8364d45a35cc4a6f"/>
    <p:sldId xmlns:r="http://schemas.openxmlformats.org/officeDocument/2006/relationships" id="261" r:id="R11114f653e6a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c18779e334733" /><Relationship Type="http://schemas.openxmlformats.org/officeDocument/2006/relationships/slide" Target="/ppt/slides/slide1.xml" Id="R55f63ca9d14c4fde" /><Relationship Type="http://schemas.openxmlformats.org/officeDocument/2006/relationships/slide" Target="/ppt/slides/slide2.xml" Id="R95d572fb01b34ce5" /><Relationship Type="http://schemas.openxmlformats.org/officeDocument/2006/relationships/slide" Target="/ppt/slides/slide3.xml" Id="R7d6e9d70a4ea40cf" /><Relationship Type="http://schemas.openxmlformats.org/officeDocument/2006/relationships/slide" Target="/ppt/slides/slide4.xml" Id="R4ea159a5c16743bc" /><Relationship Type="http://schemas.openxmlformats.org/officeDocument/2006/relationships/slide" Target="/ppt/slides/slide5.xml" Id="R8364d45a35cc4a6f" /><Relationship Type="http://schemas.openxmlformats.org/officeDocument/2006/relationships/slide" Target="/ppt/slides/slide6.xml" Id="R11114f653e6a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3fc875f92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a664c71454f38" /><Relationship Type="http://schemas.openxmlformats.org/officeDocument/2006/relationships/theme" Target="/ppt/slideMasters/theme/theme1.xml" Id="R25c666271b654a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a664c71454f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d1b23c824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1e730e453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332cdd25e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cdf51686046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c4bb99f6e4e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e37d0a652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