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8b7a49ef2546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d5b0614c20484b"/>
  </p:sldMasterIdLst>
  <p:sldIdLst>
    <p:sldId xmlns:r="http://schemas.openxmlformats.org/officeDocument/2006/relationships" id="256" r:id="R4f0f38ca176a49a6"/>
    <p:sldId xmlns:r="http://schemas.openxmlformats.org/officeDocument/2006/relationships" id="257" r:id="R0c04f0c8d9d84495"/>
    <p:sldId xmlns:r="http://schemas.openxmlformats.org/officeDocument/2006/relationships" id="258" r:id="Ref4d498917894d67"/>
    <p:sldId xmlns:r="http://schemas.openxmlformats.org/officeDocument/2006/relationships" id="259" r:id="R2da31978884540b1"/>
    <p:sldId xmlns:r="http://schemas.openxmlformats.org/officeDocument/2006/relationships" id="260" r:id="R79b080bfd77b436f"/>
    <p:sldId xmlns:r="http://schemas.openxmlformats.org/officeDocument/2006/relationships" id="261" r:id="R65916c7d7f484f9c"/>
    <p:sldId xmlns:r="http://schemas.openxmlformats.org/officeDocument/2006/relationships" id="262" r:id="R8caa6e0bb21f4c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5b0614c20484b" /><Relationship Type="http://schemas.openxmlformats.org/officeDocument/2006/relationships/slide" Target="/ppt/slides/slide1.xml" Id="R4f0f38ca176a49a6" /><Relationship Type="http://schemas.openxmlformats.org/officeDocument/2006/relationships/slide" Target="/ppt/slides/slide2.xml" Id="R0c04f0c8d9d84495" /><Relationship Type="http://schemas.openxmlformats.org/officeDocument/2006/relationships/slide" Target="/ppt/slides/slide3.xml" Id="Ref4d498917894d67" /><Relationship Type="http://schemas.openxmlformats.org/officeDocument/2006/relationships/slide" Target="/ppt/slides/slide4.xml" Id="R2da31978884540b1" /><Relationship Type="http://schemas.openxmlformats.org/officeDocument/2006/relationships/slide" Target="/ppt/slides/slide5.xml" Id="R79b080bfd77b436f" /><Relationship Type="http://schemas.openxmlformats.org/officeDocument/2006/relationships/slide" Target="/ppt/slides/slide6.xml" Id="R65916c7d7f484f9c" /><Relationship Type="http://schemas.openxmlformats.org/officeDocument/2006/relationships/slide" Target="/ppt/slides/slide7.xml" Id="R8caa6e0bb21f4c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5687cf31f4b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476979122434e" /><Relationship Type="http://schemas.openxmlformats.org/officeDocument/2006/relationships/theme" Target="/ppt/slideMasters/theme/theme1.xml" Id="R399e9dbb2d934b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447697912243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3a9a0cf2443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ccafda42f48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a822a982f45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38c6843f342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6e30c68d04c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372e21d0c48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31fc71f73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AESTJERNEN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AESTJERNEN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ARNT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7713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