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4feebfe34243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90a55935fc4851"/>
  </p:sldMasterIdLst>
  <p:sldIdLst>
    <p:sldId xmlns:r="http://schemas.openxmlformats.org/officeDocument/2006/relationships" id="256" r:id="Rf1139ad397c245e1"/>
    <p:sldId xmlns:r="http://schemas.openxmlformats.org/officeDocument/2006/relationships" id="257" r:id="Rf6b472b79d074d18"/>
    <p:sldId xmlns:r="http://schemas.openxmlformats.org/officeDocument/2006/relationships" id="258" r:id="Ref492ad971554e17"/>
    <p:sldId xmlns:r="http://schemas.openxmlformats.org/officeDocument/2006/relationships" id="259" r:id="Rb963e09e264044fd"/>
    <p:sldId xmlns:r="http://schemas.openxmlformats.org/officeDocument/2006/relationships" id="260" r:id="R7d61aaba8ce24bb0"/>
    <p:sldId xmlns:r="http://schemas.openxmlformats.org/officeDocument/2006/relationships" id="261" r:id="Rb4d486d82f8447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90a55935fc4851" /><Relationship Type="http://schemas.openxmlformats.org/officeDocument/2006/relationships/slide" Target="/ppt/slides/slide1.xml" Id="Rf1139ad397c245e1" /><Relationship Type="http://schemas.openxmlformats.org/officeDocument/2006/relationships/slide" Target="/ppt/slides/slide2.xml" Id="Rf6b472b79d074d18" /><Relationship Type="http://schemas.openxmlformats.org/officeDocument/2006/relationships/slide" Target="/ppt/slides/slide3.xml" Id="Ref492ad971554e17" /><Relationship Type="http://schemas.openxmlformats.org/officeDocument/2006/relationships/slide" Target="/ppt/slides/slide4.xml" Id="Rb963e09e264044fd" /><Relationship Type="http://schemas.openxmlformats.org/officeDocument/2006/relationships/slide" Target="/ppt/slides/slide5.xml" Id="R7d61aaba8ce24bb0" /><Relationship Type="http://schemas.openxmlformats.org/officeDocument/2006/relationships/slide" Target="/ppt/slides/slide6.xml" Id="Rb4d486d82f8447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58eed8fcbf40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e9a22bd794e6a" /><Relationship Type="http://schemas.openxmlformats.org/officeDocument/2006/relationships/theme" Target="/ppt/slideMasters/theme/theme1.xml" Id="Reb839f423fc443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9e9a22bd794e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601d04ec343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3e33ca01c4f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90c5077874b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170676ebba45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18534f419449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6fe1d2fbfa43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AESTJERNEN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AESTJERNEN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AESTJERNEN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AESTJERNEN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AESTJERNEN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AESTJERNEN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Teglverksvegen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7713 Steinkjer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930 076 708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AESTJERNEN AS</a:t>
            </a:r>
          </a:p>
        </p:txBody>
      </p:sp>
    </p:spTree>
  </p:cSld>
  <p:clrMapOvr>
    <a:masterClrMapping xmlns:a="http://schemas.openxmlformats.org/drawingml/2006/main"/>
  </p:clrMapOvr>
</p:sld>
</file>