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4130c661594b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93b12bc7e44b71"/>
  </p:sldMasterIdLst>
  <p:sldIdLst>
    <p:sldId xmlns:r="http://schemas.openxmlformats.org/officeDocument/2006/relationships" id="256" r:id="Rbc771eae9e7f47e7"/>
    <p:sldId xmlns:r="http://schemas.openxmlformats.org/officeDocument/2006/relationships" id="257" r:id="R1da9c50704d047eb"/>
    <p:sldId xmlns:r="http://schemas.openxmlformats.org/officeDocument/2006/relationships" id="258" r:id="Rdd73f158704e472f"/>
    <p:sldId xmlns:r="http://schemas.openxmlformats.org/officeDocument/2006/relationships" id="259" r:id="R43505c7414104b7d"/>
    <p:sldId xmlns:r="http://schemas.openxmlformats.org/officeDocument/2006/relationships" id="260" r:id="R18c9576781384660"/>
    <p:sldId xmlns:r="http://schemas.openxmlformats.org/officeDocument/2006/relationships" id="261" r:id="Rbea5df69054a410d"/>
    <p:sldId xmlns:r="http://schemas.openxmlformats.org/officeDocument/2006/relationships" id="262" r:id="Re66b6bd8048d4e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93b12bc7e44b71" /><Relationship Type="http://schemas.openxmlformats.org/officeDocument/2006/relationships/slide" Target="/ppt/slides/slide1.xml" Id="Rbc771eae9e7f47e7" /><Relationship Type="http://schemas.openxmlformats.org/officeDocument/2006/relationships/slide" Target="/ppt/slides/slide2.xml" Id="R1da9c50704d047eb" /><Relationship Type="http://schemas.openxmlformats.org/officeDocument/2006/relationships/slide" Target="/ppt/slides/slide3.xml" Id="Rdd73f158704e472f" /><Relationship Type="http://schemas.openxmlformats.org/officeDocument/2006/relationships/slide" Target="/ppt/slides/slide4.xml" Id="R43505c7414104b7d" /><Relationship Type="http://schemas.openxmlformats.org/officeDocument/2006/relationships/slide" Target="/ppt/slides/slide5.xml" Id="R18c9576781384660" /><Relationship Type="http://schemas.openxmlformats.org/officeDocument/2006/relationships/slide" Target="/ppt/slides/slide6.xml" Id="Rbea5df69054a410d" /><Relationship Type="http://schemas.openxmlformats.org/officeDocument/2006/relationships/slide" Target="/ppt/slides/slide7.xml" Id="Re66b6bd8048d4e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23e75323dc4e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f1adf3e3346a2" /><Relationship Type="http://schemas.openxmlformats.org/officeDocument/2006/relationships/theme" Target="/ppt/slideMasters/theme/theme1.xml" Id="Rf7160026026e45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ff1adf3e3346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e67bbf46c48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a3c6e945147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4338204cc48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96029280644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de68593ae4b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d5c5531ee45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f3781fe814b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ASPIA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ASPIA NORGE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197 280 287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224 286 514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ASPIA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Innspurten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930 070 645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