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a818028ed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cdcda2b774fd1"/>
  </p:sldMasterIdLst>
  <p:sldIdLst>
    <p:sldId xmlns:r="http://schemas.openxmlformats.org/officeDocument/2006/relationships" id="256" r:id="Ra4e36acd15f945e1"/>
    <p:sldId xmlns:r="http://schemas.openxmlformats.org/officeDocument/2006/relationships" id="257" r:id="R25268be038bf4c5e"/>
    <p:sldId xmlns:r="http://schemas.openxmlformats.org/officeDocument/2006/relationships" id="258" r:id="R42c5e441909a4f39"/>
    <p:sldId xmlns:r="http://schemas.openxmlformats.org/officeDocument/2006/relationships" id="259" r:id="R11f3a8c5408448ba"/>
    <p:sldId xmlns:r="http://schemas.openxmlformats.org/officeDocument/2006/relationships" id="260" r:id="R2643a269287746e7"/>
    <p:sldId xmlns:r="http://schemas.openxmlformats.org/officeDocument/2006/relationships" id="261" r:id="Rd0239d7b1097472d"/>
    <p:sldId xmlns:r="http://schemas.openxmlformats.org/officeDocument/2006/relationships" id="262" r:id="R61ddb9351a0a4e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cdcda2b774fd1" /><Relationship Type="http://schemas.openxmlformats.org/officeDocument/2006/relationships/slide" Target="/ppt/slides/slide1.xml" Id="Ra4e36acd15f945e1" /><Relationship Type="http://schemas.openxmlformats.org/officeDocument/2006/relationships/slide" Target="/ppt/slides/slide2.xml" Id="R25268be038bf4c5e" /><Relationship Type="http://schemas.openxmlformats.org/officeDocument/2006/relationships/slide" Target="/ppt/slides/slide3.xml" Id="R42c5e441909a4f39" /><Relationship Type="http://schemas.openxmlformats.org/officeDocument/2006/relationships/slide" Target="/ppt/slides/slide4.xml" Id="R11f3a8c5408448ba" /><Relationship Type="http://schemas.openxmlformats.org/officeDocument/2006/relationships/slide" Target="/ppt/slides/slide5.xml" Id="R2643a269287746e7" /><Relationship Type="http://schemas.openxmlformats.org/officeDocument/2006/relationships/slide" Target="/ppt/slides/slide6.xml" Id="Rd0239d7b1097472d" /><Relationship Type="http://schemas.openxmlformats.org/officeDocument/2006/relationships/slide" Target="/ppt/slides/slide7.xml" Id="R61ddb9351a0a4e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276af5a05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9fe8524dd4bdc" /><Relationship Type="http://schemas.openxmlformats.org/officeDocument/2006/relationships/theme" Target="/ppt/slideMasters/theme/theme1.xml" Id="R1ee7b5f9ffaf47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f9fe8524dd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6a30df1d2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b0dd063574c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b166d9637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804e91863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f5f740ffe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c1d2863e046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97416c6ab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FRITZ.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FRITZ.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SKJØRSHAMMER JON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FRITZ. AS</a:t>
            </a:r>
          </a:p>
        </p:txBody>
      </p:sp>
    </p:spTree>
  </p:cSld>
  <p:clrMapOvr>
    <a:masterClrMapping xmlns:a="http://schemas.openxmlformats.org/drawingml/2006/main"/>
  </p:clrMapOvr>
</p:sld>
</file>