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b68666ae3b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f1672814e4c6a"/>
  </p:sldMasterIdLst>
  <p:sldIdLst>
    <p:sldId xmlns:r="http://schemas.openxmlformats.org/officeDocument/2006/relationships" id="256" r:id="R8ee7bcd63082410a"/>
    <p:sldId xmlns:r="http://schemas.openxmlformats.org/officeDocument/2006/relationships" id="257" r:id="R2437bb47468948b0"/>
    <p:sldId xmlns:r="http://schemas.openxmlformats.org/officeDocument/2006/relationships" id="258" r:id="R85432c8899b74c77"/>
    <p:sldId xmlns:r="http://schemas.openxmlformats.org/officeDocument/2006/relationships" id="259" r:id="Rb62dc888af3a4214"/>
    <p:sldId xmlns:r="http://schemas.openxmlformats.org/officeDocument/2006/relationships" id="260" r:id="R17e98f54865b46f4"/>
    <p:sldId xmlns:r="http://schemas.openxmlformats.org/officeDocument/2006/relationships" id="261" r:id="Rd56b5fda85f04349"/>
    <p:sldId xmlns:r="http://schemas.openxmlformats.org/officeDocument/2006/relationships" id="262" r:id="R6e7d04b85758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f1672814e4c6a" /><Relationship Type="http://schemas.openxmlformats.org/officeDocument/2006/relationships/slide" Target="/ppt/slides/slide1.xml" Id="R8ee7bcd63082410a" /><Relationship Type="http://schemas.openxmlformats.org/officeDocument/2006/relationships/slide" Target="/ppt/slides/slide2.xml" Id="R2437bb47468948b0" /><Relationship Type="http://schemas.openxmlformats.org/officeDocument/2006/relationships/slide" Target="/ppt/slides/slide3.xml" Id="R85432c8899b74c77" /><Relationship Type="http://schemas.openxmlformats.org/officeDocument/2006/relationships/slide" Target="/ppt/slides/slide4.xml" Id="Rb62dc888af3a4214" /><Relationship Type="http://schemas.openxmlformats.org/officeDocument/2006/relationships/slide" Target="/ppt/slides/slide5.xml" Id="R17e98f54865b46f4" /><Relationship Type="http://schemas.openxmlformats.org/officeDocument/2006/relationships/slide" Target="/ppt/slides/slide6.xml" Id="Rd56b5fda85f04349" /><Relationship Type="http://schemas.openxmlformats.org/officeDocument/2006/relationships/slide" Target="/ppt/slides/slide7.xml" Id="R6e7d04b85758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958ef3875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1e0dcd29e4f3f" /><Relationship Type="http://schemas.openxmlformats.org/officeDocument/2006/relationships/theme" Target="/ppt/slideMasters/theme/theme1.xml" Id="R2d2bbc6c2e19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91e0dcd29e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36282c0d74e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108929d334f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f1129b3b84c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531d5e5b45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66d3c5591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dd14c7d4147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776c89494e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BIELKE&amp;YANG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BIELKE&amp;YANG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36 356 791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7 319 996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5 637 779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18 133 853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EYOLF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Meyers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BIELKE&amp;YANG AS</a:t>
            </a:r>
          </a:p>
        </p:txBody>
      </p:sp>
    </p:spTree>
  </p:cSld>
  <p:clrMapOvr>
    <a:masterClrMapping xmlns:a="http://schemas.openxmlformats.org/drawingml/2006/main"/>
  </p:clrMapOvr>
</p:sld>
</file>