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51cb7ba4f14c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ef21c156f9429b"/>
  </p:sldMasterIdLst>
  <p:sldIdLst>
    <p:sldId xmlns:r="http://schemas.openxmlformats.org/officeDocument/2006/relationships" id="256" r:id="Rd15e9b9474714336"/>
    <p:sldId xmlns:r="http://schemas.openxmlformats.org/officeDocument/2006/relationships" id="257" r:id="Re5e92b25bf9e41b6"/>
    <p:sldId xmlns:r="http://schemas.openxmlformats.org/officeDocument/2006/relationships" id="258" r:id="R23c6fdbc44704623"/>
    <p:sldId xmlns:r="http://schemas.openxmlformats.org/officeDocument/2006/relationships" id="259" r:id="Rcda58a04c0994a3b"/>
    <p:sldId xmlns:r="http://schemas.openxmlformats.org/officeDocument/2006/relationships" id="260" r:id="Rb5953c520d424f95"/>
    <p:sldId xmlns:r="http://schemas.openxmlformats.org/officeDocument/2006/relationships" id="261" r:id="R9e82026dc7804c40"/>
    <p:sldId xmlns:r="http://schemas.openxmlformats.org/officeDocument/2006/relationships" id="262" r:id="R627b04739df2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f21c156f9429b" /><Relationship Type="http://schemas.openxmlformats.org/officeDocument/2006/relationships/slide" Target="/ppt/slides/slide1.xml" Id="Rd15e9b9474714336" /><Relationship Type="http://schemas.openxmlformats.org/officeDocument/2006/relationships/slide" Target="/ppt/slides/slide2.xml" Id="Re5e92b25bf9e41b6" /><Relationship Type="http://schemas.openxmlformats.org/officeDocument/2006/relationships/slide" Target="/ppt/slides/slide3.xml" Id="R23c6fdbc44704623" /><Relationship Type="http://schemas.openxmlformats.org/officeDocument/2006/relationships/slide" Target="/ppt/slides/slide4.xml" Id="Rcda58a04c0994a3b" /><Relationship Type="http://schemas.openxmlformats.org/officeDocument/2006/relationships/slide" Target="/ppt/slides/slide5.xml" Id="Rb5953c520d424f95" /><Relationship Type="http://schemas.openxmlformats.org/officeDocument/2006/relationships/slide" Target="/ppt/slides/slide6.xml" Id="R9e82026dc7804c40" /><Relationship Type="http://schemas.openxmlformats.org/officeDocument/2006/relationships/slide" Target="/ppt/slides/slide7.xml" Id="R627b04739df2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b70d241694a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7d2a41da84f16" /><Relationship Type="http://schemas.openxmlformats.org/officeDocument/2006/relationships/theme" Target="/ppt/slideMasters/theme/theme1.xml" Id="Re82d1685066f41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47d2a41da84f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6b818d59c4f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3b1bc4322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b0feb04ec44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b132c84c04b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6bbe964d64c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4c8e343f14a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ee341c7aa4f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22 111 137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6 451 234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5 299 549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11 425 339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