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15c42ff15b4a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83eec716c749cd"/>
  </p:sldMasterIdLst>
  <p:sldIdLst>
    <p:sldId xmlns:r="http://schemas.openxmlformats.org/officeDocument/2006/relationships" id="256" r:id="R9e04ac570f9a4780"/>
    <p:sldId xmlns:r="http://schemas.openxmlformats.org/officeDocument/2006/relationships" id="257" r:id="R790050d913774d47"/>
    <p:sldId xmlns:r="http://schemas.openxmlformats.org/officeDocument/2006/relationships" id="258" r:id="R80ca4de57fb8431d"/>
    <p:sldId xmlns:r="http://schemas.openxmlformats.org/officeDocument/2006/relationships" id="259" r:id="R3caf8a147794435c"/>
    <p:sldId xmlns:r="http://schemas.openxmlformats.org/officeDocument/2006/relationships" id="260" r:id="R8fbd2c3ebb094875"/>
    <p:sldId xmlns:r="http://schemas.openxmlformats.org/officeDocument/2006/relationships" id="261" r:id="R9b8e2b7fd23a40e9"/>
    <p:sldId xmlns:r="http://schemas.openxmlformats.org/officeDocument/2006/relationships" id="262" r:id="R01abe9d1377249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83eec716c749cd" /><Relationship Type="http://schemas.openxmlformats.org/officeDocument/2006/relationships/slide" Target="/ppt/slides/slide1.xml" Id="R9e04ac570f9a4780" /><Relationship Type="http://schemas.openxmlformats.org/officeDocument/2006/relationships/slide" Target="/ppt/slides/slide2.xml" Id="R790050d913774d47" /><Relationship Type="http://schemas.openxmlformats.org/officeDocument/2006/relationships/slide" Target="/ppt/slides/slide3.xml" Id="R80ca4de57fb8431d" /><Relationship Type="http://schemas.openxmlformats.org/officeDocument/2006/relationships/slide" Target="/ppt/slides/slide4.xml" Id="R3caf8a147794435c" /><Relationship Type="http://schemas.openxmlformats.org/officeDocument/2006/relationships/slide" Target="/ppt/slides/slide5.xml" Id="R8fbd2c3ebb094875" /><Relationship Type="http://schemas.openxmlformats.org/officeDocument/2006/relationships/slide" Target="/ppt/slides/slide6.xml" Id="R9b8e2b7fd23a40e9" /><Relationship Type="http://schemas.openxmlformats.org/officeDocument/2006/relationships/slide" Target="/ppt/slides/slide7.xml" Id="R01abe9d1377249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daccbd829445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40b2c748b4bc3" /><Relationship Type="http://schemas.openxmlformats.org/officeDocument/2006/relationships/theme" Target="/ppt/slideMasters/theme/theme1.xml" Id="R5a7c96a2857d4b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140b2c748b4b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08b6ba5ae45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be361804946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3ebd920cc4e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6616d6a694b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06e7e89b749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d48023e5946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82a12567c4c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RESULTAT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REGNSKAPSSERVICE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4 896 925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274 453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1 191 680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SELVEN TRUDE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Hansens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19 43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post@rrservice.no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www.rrservice.no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930 068 543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