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c090b9a87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72cc3a4ab4192"/>
  </p:sldMasterIdLst>
  <p:sldIdLst>
    <p:sldId xmlns:r="http://schemas.openxmlformats.org/officeDocument/2006/relationships" id="256" r:id="Rac460069aeda4e58"/>
    <p:sldId xmlns:r="http://schemas.openxmlformats.org/officeDocument/2006/relationships" id="257" r:id="Rb17e46bf82844d08"/>
    <p:sldId xmlns:r="http://schemas.openxmlformats.org/officeDocument/2006/relationships" id="258" r:id="R866c2780aa9a413f"/>
    <p:sldId xmlns:r="http://schemas.openxmlformats.org/officeDocument/2006/relationships" id="259" r:id="Raf6f61097e4f44c8"/>
    <p:sldId xmlns:r="http://schemas.openxmlformats.org/officeDocument/2006/relationships" id="260" r:id="R61ce05f3b6a64dc2"/>
    <p:sldId xmlns:r="http://schemas.openxmlformats.org/officeDocument/2006/relationships" id="261" r:id="R426092b96039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72cc3a4ab4192" /><Relationship Type="http://schemas.openxmlformats.org/officeDocument/2006/relationships/slide" Target="/ppt/slides/slide1.xml" Id="Rac460069aeda4e58" /><Relationship Type="http://schemas.openxmlformats.org/officeDocument/2006/relationships/slide" Target="/ppt/slides/slide2.xml" Id="Rb17e46bf82844d08" /><Relationship Type="http://schemas.openxmlformats.org/officeDocument/2006/relationships/slide" Target="/ppt/slides/slide3.xml" Id="R866c2780aa9a413f" /><Relationship Type="http://schemas.openxmlformats.org/officeDocument/2006/relationships/slide" Target="/ppt/slides/slide4.xml" Id="Raf6f61097e4f44c8" /><Relationship Type="http://schemas.openxmlformats.org/officeDocument/2006/relationships/slide" Target="/ppt/slides/slide5.xml" Id="R61ce05f3b6a64dc2" /><Relationship Type="http://schemas.openxmlformats.org/officeDocument/2006/relationships/slide" Target="/ppt/slides/slide6.xml" Id="R426092b96039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ddc1581af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f642b5cda4798" /><Relationship Type="http://schemas.openxmlformats.org/officeDocument/2006/relationships/theme" Target="/ppt/slideMasters/theme/theme1.xml" Id="Rc7baba9b47e04d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f642b5cda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9748b2c9d4e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25e1afa2c46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82a662dc0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f5f5943ba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8a484c399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a20e342f2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