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7d306854c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5fd15e827b4be5"/>
  </p:sldMasterIdLst>
  <p:sldIdLst>
    <p:sldId xmlns:r="http://schemas.openxmlformats.org/officeDocument/2006/relationships" id="256" r:id="R6a6c7d5518fe4ed6"/>
    <p:sldId xmlns:r="http://schemas.openxmlformats.org/officeDocument/2006/relationships" id="257" r:id="Rd7d252fcc7c54899"/>
    <p:sldId xmlns:r="http://schemas.openxmlformats.org/officeDocument/2006/relationships" id="258" r:id="R09e788ee7eca4e26"/>
    <p:sldId xmlns:r="http://schemas.openxmlformats.org/officeDocument/2006/relationships" id="259" r:id="Rdbb67b8a72354834"/>
    <p:sldId xmlns:r="http://schemas.openxmlformats.org/officeDocument/2006/relationships" id="260" r:id="R3a18f6a15b094344"/>
    <p:sldId xmlns:r="http://schemas.openxmlformats.org/officeDocument/2006/relationships" id="261" r:id="R5e9dcd88237a4006"/>
    <p:sldId xmlns:r="http://schemas.openxmlformats.org/officeDocument/2006/relationships" id="262" r:id="R0cdf3b06664d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fd15e827b4be5" /><Relationship Type="http://schemas.openxmlformats.org/officeDocument/2006/relationships/slide" Target="/ppt/slides/slide1.xml" Id="R6a6c7d5518fe4ed6" /><Relationship Type="http://schemas.openxmlformats.org/officeDocument/2006/relationships/slide" Target="/ppt/slides/slide2.xml" Id="Rd7d252fcc7c54899" /><Relationship Type="http://schemas.openxmlformats.org/officeDocument/2006/relationships/slide" Target="/ppt/slides/slide3.xml" Id="R09e788ee7eca4e26" /><Relationship Type="http://schemas.openxmlformats.org/officeDocument/2006/relationships/slide" Target="/ppt/slides/slide4.xml" Id="Rdbb67b8a72354834" /><Relationship Type="http://schemas.openxmlformats.org/officeDocument/2006/relationships/slide" Target="/ppt/slides/slide5.xml" Id="R3a18f6a15b094344" /><Relationship Type="http://schemas.openxmlformats.org/officeDocument/2006/relationships/slide" Target="/ppt/slides/slide6.xml" Id="R5e9dcd88237a4006" /><Relationship Type="http://schemas.openxmlformats.org/officeDocument/2006/relationships/slide" Target="/ppt/slides/slide7.xml" Id="R0cdf3b06664d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01f73d2a3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2a9dcc0d4e33" /><Relationship Type="http://schemas.openxmlformats.org/officeDocument/2006/relationships/theme" Target="/ppt/slideMasters/theme/theme1.xml" Id="R65872c4054ef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12a9dcc0d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0fa438af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c03c0c13c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4291e1c72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5ab5584da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13b465ab4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419d295ac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444acb4f9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SHIFT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 REGNSKAP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