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efb33c13a43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c836281ac4faf"/>
  </p:sldMasterIdLst>
  <p:sldIdLst>
    <p:sldId xmlns:r="http://schemas.openxmlformats.org/officeDocument/2006/relationships" id="256" r:id="R01da34c731dd4e1d"/>
    <p:sldId xmlns:r="http://schemas.openxmlformats.org/officeDocument/2006/relationships" id="257" r:id="R26537cd3df594a3c"/>
    <p:sldId xmlns:r="http://schemas.openxmlformats.org/officeDocument/2006/relationships" id="258" r:id="Rf20372965efa4cb3"/>
    <p:sldId xmlns:r="http://schemas.openxmlformats.org/officeDocument/2006/relationships" id="259" r:id="Ref45fb437c924a60"/>
    <p:sldId xmlns:r="http://schemas.openxmlformats.org/officeDocument/2006/relationships" id="260" r:id="Re6432987e0204a4c"/>
    <p:sldId xmlns:r="http://schemas.openxmlformats.org/officeDocument/2006/relationships" id="261" r:id="R29432f94f6e7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c836281ac4faf" /><Relationship Type="http://schemas.openxmlformats.org/officeDocument/2006/relationships/slide" Target="/ppt/slides/slide1.xml" Id="R01da34c731dd4e1d" /><Relationship Type="http://schemas.openxmlformats.org/officeDocument/2006/relationships/slide" Target="/ppt/slides/slide2.xml" Id="R26537cd3df594a3c" /><Relationship Type="http://schemas.openxmlformats.org/officeDocument/2006/relationships/slide" Target="/ppt/slides/slide3.xml" Id="Rf20372965efa4cb3" /><Relationship Type="http://schemas.openxmlformats.org/officeDocument/2006/relationships/slide" Target="/ppt/slides/slide4.xml" Id="Ref45fb437c924a60" /><Relationship Type="http://schemas.openxmlformats.org/officeDocument/2006/relationships/slide" Target="/ppt/slides/slide5.xml" Id="Re6432987e0204a4c" /><Relationship Type="http://schemas.openxmlformats.org/officeDocument/2006/relationships/slide" Target="/ppt/slides/slide6.xml" Id="R29432f94f6e7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abe1e0f454f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577e41c964835" /><Relationship Type="http://schemas.openxmlformats.org/officeDocument/2006/relationships/theme" Target="/ppt/slideMasters/theme/theme1.xml" Id="Rab2dea064439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577e41c96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f1277f4b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41e01dff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99f137d1944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b2d3d9a2b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33d7cf5a2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0d5f301a6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DEUMCORPNORWAY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DEUMCORPNORWAY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IJAS PERTTI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NAPA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