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abb1e47f854c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111e3a2c3b540f1"/>
  </p:sldMasterIdLst>
  <p:sldIdLst>
    <p:sldId xmlns:r="http://schemas.openxmlformats.org/officeDocument/2006/relationships" id="256" r:id="Rf6b15850c5b24ca9"/>
    <p:sldId xmlns:r="http://schemas.openxmlformats.org/officeDocument/2006/relationships" id="257" r:id="R8d7aba47c2234553"/>
    <p:sldId xmlns:r="http://schemas.openxmlformats.org/officeDocument/2006/relationships" id="258" r:id="Rabac57bc25194148"/>
    <p:sldId xmlns:r="http://schemas.openxmlformats.org/officeDocument/2006/relationships" id="259" r:id="R893c7645682a41f8"/>
    <p:sldId xmlns:r="http://schemas.openxmlformats.org/officeDocument/2006/relationships" id="260" r:id="R6469eb3d20364b7c"/>
    <p:sldId xmlns:r="http://schemas.openxmlformats.org/officeDocument/2006/relationships" id="261" r:id="R537d3da9d64f466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11e3a2c3b540f1" /><Relationship Type="http://schemas.openxmlformats.org/officeDocument/2006/relationships/slide" Target="/ppt/slides/slide1.xml" Id="Rf6b15850c5b24ca9" /><Relationship Type="http://schemas.openxmlformats.org/officeDocument/2006/relationships/slide" Target="/ppt/slides/slide2.xml" Id="R8d7aba47c2234553" /><Relationship Type="http://schemas.openxmlformats.org/officeDocument/2006/relationships/slide" Target="/ppt/slides/slide3.xml" Id="Rabac57bc25194148" /><Relationship Type="http://schemas.openxmlformats.org/officeDocument/2006/relationships/slide" Target="/ppt/slides/slide4.xml" Id="R893c7645682a41f8" /><Relationship Type="http://schemas.openxmlformats.org/officeDocument/2006/relationships/slide" Target="/ppt/slides/slide5.xml" Id="R6469eb3d20364b7c" /><Relationship Type="http://schemas.openxmlformats.org/officeDocument/2006/relationships/slide" Target="/ppt/slides/slide6.xml" Id="R537d3da9d64f466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19969c02df4d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3df107e4e543ce" /><Relationship Type="http://schemas.openxmlformats.org/officeDocument/2006/relationships/theme" Target="/ppt/slideMasters/theme/theme1.xml" Id="R3db22e7d7f1f41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3df107e4e543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1166083e9d48a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4f769042c04e7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6226a15e146a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b5fffafdd14d8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b52f155674c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5fe203ae144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PROGRESSO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PROGRESSO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SINUS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MDC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PLS AS  –  13,0 %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ANNKJE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FIFRILDI AS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930 052 671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PROGRESSO INVEST AS</a:t>
            </a:r>
          </a:p>
        </p:txBody>
      </p:sp>
    </p:spTree>
  </p:cSld>
  <p:clrMapOvr>
    <a:masterClrMapping xmlns:a="http://schemas.openxmlformats.org/drawingml/2006/main"/>
  </p:clrMapOvr>
</p:sld>
</file>