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b68454a701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90a088e9f4a4a"/>
  </p:sldMasterIdLst>
  <p:sldIdLst>
    <p:sldId xmlns:r="http://schemas.openxmlformats.org/officeDocument/2006/relationships" id="256" r:id="R325cf586439e4ce9"/>
    <p:sldId xmlns:r="http://schemas.openxmlformats.org/officeDocument/2006/relationships" id="257" r:id="R69d76c75d4fe4335"/>
    <p:sldId xmlns:r="http://schemas.openxmlformats.org/officeDocument/2006/relationships" id="258" r:id="R746093e8c6134716"/>
    <p:sldId xmlns:r="http://schemas.openxmlformats.org/officeDocument/2006/relationships" id="259" r:id="R0f81668c74b24b8d"/>
    <p:sldId xmlns:r="http://schemas.openxmlformats.org/officeDocument/2006/relationships" id="260" r:id="R0c9390df6eaf4a19"/>
    <p:sldId xmlns:r="http://schemas.openxmlformats.org/officeDocument/2006/relationships" id="261" r:id="Rba1738d12f69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90a088e9f4a4a" /><Relationship Type="http://schemas.openxmlformats.org/officeDocument/2006/relationships/slide" Target="/ppt/slides/slide1.xml" Id="R325cf586439e4ce9" /><Relationship Type="http://schemas.openxmlformats.org/officeDocument/2006/relationships/slide" Target="/ppt/slides/slide2.xml" Id="R69d76c75d4fe4335" /><Relationship Type="http://schemas.openxmlformats.org/officeDocument/2006/relationships/slide" Target="/ppt/slides/slide3.xml" Id="R746093e8c6134716" /><Relationship Type="http://schemas.openxmlformats.org/officeDocument/2006/relationships/slide" Target="/ppt/slides/slide4.xml" Id="R0f81668c74b24b8d" /><Relationship Type="http://schemas.openxmlformats.org/officeDocument/2006/relationships/slide" Target="/ppt/slides/slide5.xml" Id="R0c9390df6eaf4a19" /><Relationship Type="http://schemas.openxmlformats.org/officeDocument/2006/relationships/slide" Target="/ppt/slides/slide6.xml" Id="Rba1738d12f69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f6a154e29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f4679d5340bb" /><Relationship Type="http://schemas.openxmlformats.org/officeDocument/2006/relationships/theme" Target="/ppt/slideMasters/theme/theme1.xml" Id="R53fd481f14ab46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1f4679d53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38f9aa312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dce957a5347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ea1f3cf65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070870650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25f6253f3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53b592eaa41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