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740e7e6cf46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af06460c54e43"/>
  </p:sldMasterIdLst>
  <p:sldIdLst>
    <p:sldId xmlns:r="http://schemas.openxmlformats.org/officeDocument/2006/relationships" id="256" r:id="R6a1a5330d04544d8"/>
    <p:sldId xmlns:r="http://schemas.openxmlformats.org/officeDocument/2006/relationships" id="257" r:id="R8735909a8167436f"/>
    <p:sldId xmlns:r="http://schemas.openxmlformats.org/officeDocument/2006/relationships" id="258" r:id="Ra94735b52eab42df"/>
    <p:sldId xmlns:r="http://schemas.openxmlformats.org/officeDocument/2006/relationships" id="259" r:id="R869d75660db245cf"/>
    <p:sldId xmlns:r="http://schemas.openxmlformats.org/officeDocument/2006/relationships" id="260" r:id="R1e61c1bc5b884256"/>
    <p:sldId xmlns:r="http://schemas.openxmlformats.org/officeDocument/2006/relationships" id="261" r:id="R5015c5b3e4dd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af06460c54e43" /><Relationship Type="http://schemas.openxmlformats.org/officeDocument/2006/relationships/slide" Target="/ppt/slides/slide1.xml" Id="R6a1a5330d04544d8" /><Relationship Type="http://schemas.openxmlformats.org/officeDocument/2006/relationships/slide" Target="/ppt/slides/slide2.xml" Id="R8735909a8167436f" /><Relationship Type="http://schemas.openxmlformats.org/officeDocument/2006/relationships/slide" Target="/ppt/slides/slide3.xml" Id="Ra94735b52eab42df" /><Relationship Type="http://schemas.openxmlformats.org/officeDocument/2006/relationships/slide" Target="/ppt/slides/slide4.xml" Id="R869d75660db245cf" /><Relationship Type="http://schemas.openxmlformats.org/officeDocument/2006/relationships/slide" Target="/ppt/slides/slide5.xml" Id="R1e61c1bc5b884256" /><Relationship Type="http://schemas.openxmlformats.org/officeDocument/2006/relationships/slide" Target="/ppt/slides/slide6.xml" Id="R5015c5b3e4dd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c772307a54b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70aa354bf4efd" /><Relationship Type="http://schemas.openxmlformats.org/officeDocument/2006/relationships/theme" Target="/ppt/slideMasters/theme/theme1.xml" Id="R6e3c6cb716e1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370aa354bf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74cb24ca4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486e70a5c42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4a8c25751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025c38c37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15a523908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3404f6e5c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