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dc5abeabd2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69f2517504245"/>
  </p:sldMasterIdLst>
  <p:sldIdLst>
    <p:sldId xmlns:r="http://schemas.openxmlformats.org/officeDocument/2006/relationships" id="256" r:id="R780fe28492ba4832"/>
    <p:sldId xmlns:r="http://schemas.openxmlformats.org/officeDocument/2006/relationships" id="257" r:id="Rac900453b5c848b4"/>
    <p:sldId xmlns:r="http://schemas.openxmlformats.org/officeDocument/2006/relationships" id="258" r:id="R860e810d81ec49e5"/>
    <p:sldId xmlns:r="http://schemas.openxmlformats.org/officeDocument/2006/relationships" id="259" r:id="R1dec63643db249d9"/>
    <p:sldId xmlns:r="http://schemas.openxmlformats.org/officeDocument/2006/relationships" id="260" r:id="R874cc8a648c348cb"/>
    <p:sldId xmlns:r="http://schemas.openxmlformats.org/officeDocument/2006/relationships" id="261" r:id="R757c40f67a1a49f8"/>
    <p:sldId xmlns:r="http://schemas.openxmlformats.org/officeDocument/2006/relationships" id="262" r:id="R0b2bf91c95bf4d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69f2517504245" /><Relationship Type="http://schemas.openxmlformats.org/officeDocument/2006/relationships/slide" Target="/ppt/slides/slide1.xml" Id="R780fe28492ba4832" /><Relationship Type="http://schemas.openxmlformats.org/officeDocument/2006/relationships/slide" Target="/ppt/slides/slide2.xml" Id="Rac900453b5c848b4" /><Relationship Type="http://schemas.openxmlformats.org/officeDocument/2006/relationships/slide" Target="/ppt/slides/slide3.xml" Id="R860e810d81ec49e5" /><Relationship Type="http://schemas.openxmlformats.org/officeDocument/2006/relationships/slide" Target="/ppt/slides/slide4.xml" Id="R1dec63643db249d9" /><Relationship Type="http://schemas.openxmlformats.org/officeDocument/2006/relationships/slide" Target="/ppt/slides/slide5.xml" Id="R874cc8a648c348cb" /><Relationship Type="http://schemas.openxmlformats.org/officeDocument/2006/relationships/slide" Target="/ppt/slides/slide6.xml" Id="R757c40f67a1a49f8" /><Relationship Type="http://schemas.openxmlformats.org/officeDocument/2006/relationships/slide" Target="/ppt/slides/slide7.xml" Id="R0b2bf91c95bf4d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7fc075447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66d6ceba749e2" /><Relationship Type="http://schemas.openxmlformats.org/officeDocument/2006/relationships/theme" Target="/ppt/slideMasters/theme/theme1.xml" Id="R874e5c6eaf47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66d6ceba7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8f8f2713b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f184e6b8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28393ac0d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5633416d9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bd66231d44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5f774544f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c82a6754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FJORDEN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FJORDEN RØRLEGGERSERVICE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8 145 362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3 498 068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CRKR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191B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FJORDEN RØRLEGGERSERVICE AS</a:t>
            </a:r>
          </a:p>
        </p:txBody>
      </p:sp>
    </p:spTree>
  </p:cSld>
  <p:clrMapOvr>
    <a:masterClrMapping xmlns:a="http://schemas.openxmlformats.org/drawingml/2006/main"/>
  </p:clrMapOvr>
</p:sld>
</file>