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8c34d0ffbf41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aef0a6af32460e"/>
  </p:sldMasterIdLst>
  <p:sldIdLst>
    <p:sldId xmlns:r="http://schemas.openxmlformats.org/officeDocument/2006/relationships" id="256" r:id="R915aadbb6ab240ef"/>
    <p:sldId xmlns:r="http://schemas.openxmlformats.org/officeDocument/2006/relationships" id="257" r:id="R6e49167c1ec24958"/>
    <p:sldId xmlns:r="http://schemas.openxmlformats.org/officeDocument/2006/relationships" id="258" r:id="R9c629aa1962049e1"/>
    <p:sldId xmlns:r="http://schemas.openxmlformats.org/officeDocument/2006/relationships" id="259" r:id="R96e56348e44d4efa"/>
    <p:sldId xmlns:r="http://schemas.openxmlformats.org/officeDocument/2006/relationships" id="260" r:id="R22ff3e4f601042ae"/>
    <p:sldId xmlns:r="http://schemas.openxmlformats.org/officeDocument/2006/relationships" id="261" r:id="R16d1af99a9914d40"/>
    <p:sldId xmlns:r="http://schemas.openxmlformats.org/officeDocument/2006/relationships" id="262" r:id="Ra2a86c73373d4a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aef0a6af32460e" /><Relationship Type="http://schemas.openxmlformats.org/officeDocument/2006/relationships/slide" Target="/ppt/slides/slide1.xml" Id="R915aadbb6ab240ef" /><Relationship Type="http://schemas.openxmlformats.org/officeDocument/2006/relationships/slide" Target="/ppt/slides/slide2.xml" Id="R6e49167c1ec24958" /><Relationship Type="http://schemas.openxmlformats.org/officeDocument/2006/relationships/slide" Target="/ppt/slides/slide3.xml" Id="R9c629aa1962049e1" /><Relationship Type="http://schemas.openxmlformats.org/officeDocument/2006/relationships/slide" Target="/ppt/slides/slide4.xml" Id="R96e56348e44d4efa" /><Relationship Type="http://schemas.openxmlformats.org/officeDocument/2006/relationships/slide" Target="/ppt/slides/slide5.xml" Id="R22ff3e4f601042ae" /><Relationship Type="http://schemas.openxmlformats.org/officeDocument/2006/relationships/slide" Target="/ppt/slides/slide6.xml" Id="R16d1af99a9914d40" /><Relationship Type="http://schemas.openxmlformats.org/officeDocument/2006/relationships/slide" Target="/ppt/slides/slide7.xml" Id="Ra2a86c73373d4a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700ae581f745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92f6f514745a1" /><Relationship Type="http://schemas.openxmlformats.org/officeDocument/2006/relationships/theme" Target="/ppt/slideMasters/theme/theme1.xml" Id="R50c33e8e1b034f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c92f6f514745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389f8938a40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ecc9d194040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1010282014a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b9707320b046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fad441a03848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91f36bd6d4c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9dcdacf3d4f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MIMOSA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MIMOSA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MIMOSA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MIMOSA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MIMOSA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MIMOSA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−621 589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3 052 631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22 700 342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25 885 132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MIMOSA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MOFAGG  –  32,3 %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NIIKAS AS  –  32,3 %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VALEMO AS  –  32,3 %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MOFAGG  –  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NIIKAS AS  –  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VALEMO AS  –  1,1 %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MIMOSA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Sundts gate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930 043 664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MIMOSA</a:t>
            </a:r>
          </a:p>
        </p:txBody>
      </p:sp>
    </p:spTree>
  </p:cSld>
  <p:clrMapOvr>
    <a:masterClrMapping xmlns:a="http://schemas.openxmlformats.org/drawingml/2006/main"/>
  </p:clrMapOvr>
</p:sld>
</file>