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f2942f65a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726f9054a4da7"/>
  </p:sldMasterIdLst>
  <p:sldIdLst>
    <p:sldId xmlns:r="http://schemas.openxmlformats.org/officeDocument/2006/relationships" id="256" r:id="Re10748e27ad943f6"/>
    <p:sldId xmlns:r="http://schemas.openxmlformats.org/officeDocument/2006/relationships" id="257" r:id="Rcfc5916a32ac4043"/>
    <p:sldId xmlns:r="http://schemas.openxmlformats.org/officeDocument/2006/relationships" id="258" r:id="R7047716d339d46ef"/>
    <p:sldId xmlns:r="http://schemas.openxmlformats.org/officeDocument/2006/relationships" id="259" r:id="R2eb1ed98931d4bf1"/>
    <p:sldId xmlns:r="http://schemas.openxmlformats.org/officeDocument/2006/relationships" id="260" r:id="Reba9984978484382"/>
    <p:sldId xmlns:r="http://schemas.openxmlformats.org/officeDocument/2006/relationships" id="261" r:id="R69afd12c88db4346"/>
    <p:sldId xmlns:r="http://schemas.openxmlformats.org/officeDocument/2006/relationships" id="262" r:id="Ra63e49a3d0ce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726f9054a4da7" /><Relationship Type="http://schemas.openxmlformats.org/officeDocument/2006/relationships/slide" Target="/ppt/slides/slide1.xml" Id="Re10748e27ad943f6" /><Relationship Type="http://schemas.openxmlformats.org/officeDocument/2006/relationships/slide" Target="/ppt/slides/slide2.xml" Id="Rcfc5916a32ac4043" /><Relationship Type="http://schemas.openxmlformats.org/officeDocument/2006/relationships/slide" Target="/ppt/slides/slide3.xml" Id="R7047716d339d46ef" /><Relationship Type="http://schemas.openxmlformats.org/officeDocument/2006/relationships/slide" Target="/ppt/slides/slide4.xml" Id="R2eb1ed98931d4bf1" /><Relationship Type="http://schemas.openxmlformats.org/officeDocument/2006/relationships/slide" Target="/ppt/slides/slide5.xml" Id="Reba9984978484382" /><Relationship Type="http://schemas.openxmlformats.org/officeDocument/2006/relationships/slide" Target="/ppt/slides/slide6.xml" Id="R69afd12c88db4346" /><Relationship Type="http://schemas.openxmlformats.org/officeDocument/2006/relationships/slide" Target="/ppt/slides/slide7.xml" Id="Ra63e49a3d0ce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60d355ba444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6b8d8e8404785" /><Relationship Type="http://schemas.openxmlformats.org/officeDocument/2006/relationships/theme" Target="/ppt/slideMasters/theme/theme1.xml" Id="R6e718f40d971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6b8d8e840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23dd9ec6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15f4de4ab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af40d55c2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b490b487f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7231662a7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9dc7c057e4b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e7ac1fe6c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3 876 240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ANN-HELEN SOLVANG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