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6cbd47107f41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a2b4742ca449f"/>
  </p:sldMasterIdLst>
  <p:sldIdLst>
    <p:sldId xmlns:r="http://schemas.openxmlformats.org/officeDocument/2006/relationships" id="256" r:id="Rab2f05356dae47d3"/>
    <p:sldId xmlns:r="http://schemas.openxmlformats.org/officeDocument/2006/relationships" id="257" r:id="R4e7b5f144f7144b9"/>
    <p:sldId xmlns:r="http://schemas.openxmlformats.org/officeDocument/2006/relationships" id="258" r:id="R83a7e35c2ba54b83"/>
    <p:sldId xmlns:r="http://schemas.openxmlformats.org/officeDocument/2006/relationships" id="259" r:id="R05dae36438e34e6f"/>
    <p:sldId xmlns:r="http://schemas.openxmlformats.org/officeDocument/2006/relationships" id="260" r:id="R65736418432f4f87"/>
    <p:sldId xmlns:r="http://schemas.openxmlformats.org/officeDocument/2006/relationships" id="261" r:id="R73b11a84098947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a2b4742ca449f" /><Relationship Type="http://schemas.openxmlformats.org/officeDocument/2006/relationships/slide" Target="/ppt/slides/slide1.xml" Id="Rab2f05356dae47d3" /><Relationship Type="http://schemas.openxmlformats.org/officeDocument/2006/relationships/slide" Target="/ppt/slides/slide2.xml" Id="R4e7b5f144f7144b9" /><Relationship Type="http://schemas.openxmlformats.org/officeDocument/2006/relationships/slide" Target="/ppt/slides/slide3.xml" Id="R83a7e35c2ba54b83" /><Relationship Type="http://schemas.openxmlformats.org/officeDocument/2006/relationships/slide" Target="/ppt/slides/slide4.xml" Id="R05dae36438e34e6f" /><Relationship Type="http://schemas.openxmlformats.org/officeDocument/2006/relationships/slide" Target="/ppt/slides/slide5.xml" Id="R65736418432f4f87" /><Relationship Type="http://schemas.openxmlformats.org/officeDocument/2006/relationships/slide" Target="/ppt/slides/slide6.xml" Id="R73b11a84098947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4969131dd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0aaa7d5084014" /><Relationship Type="http://schemas.openxmlformats.org/officeDocument/2006/relationships/theme" Target="/ppt/slideMasters/theme/theme1.xml" Id="R120e33904a9c4e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70aaa7d508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ca01af9dc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27a6751e9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a5e9aacd9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fd54d01a343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068818ce4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0840b88c842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Norddalsfjord 1060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6910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930 042 986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PLS AS</a:t>
            </a:r>
          </a:p>
        </p:txBody>
      </p:sp>
    </p:spTree>
  </p:cSld>
  <p:clrMapOvr>
    <a:masterClrMapping xmlns:a="http://schemas.openxmlformats.org/drawingml/2006/main"/>
  </p:clrMapOvr>
</p:sld>
</file>