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452c6c381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7d3335c8db4528"/>
  </p:sldMasterIdLst>
  <p:sldIdLst>
    <p:sldId xmlns:r="http://schemas.openxmlformats.org/officeDocument/2006/relationships" id="256" r:id="R69f6598ba5e34f9e"/>
    <p:sldId xmlns:r="http://schemas.openxmlformats.org/officeDocument/2006/relationships" id="257" r:id="R7c8265a4a5824ca4"/>
    <p:sldId xmlns:r="http://schemas.openxmlformats.org/officeDocument/2006/relationships" id="258" r:id="Rcc0af5a3131949df"/>
    <p:sldId xmlns:r="http://schemas.openxmlformats.org/officeDocument/2006/relationships" id="259" r:id="Rad2a2ebda9cf4b00"/>
    <p:sldId xmlns:r="http://schemas.openxmlformats.org/officeDocument/2006/relationships" id="260" r:id="R3357643ae030433f"/>
    <p:sldId xmlns:r="http://schemas.openxmlformats.org/officeDocument/2006/relationships" id="261" r:id="R3844af6079124998"/>
    <p:sldId xmlns:r="http://schemas.openxmlformats.org/officeDocument/2006/relationships" id="262" r:id="Raf780ce5e42f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d3335c8db4528" /><Relationship Type="http://schemas.openxmlformats.org/officeDocument/2006/relationships/slide" Target="/ppt/slides/slide1.xml" Id="R69f6598ba5e34f9e" /><Relationship Type="http://schemas.openxmlformats.org/officeDocument/2006/relationships/slide" Target="/ppt/slides/slide2.xml" Id="R7c8265a4a5824ca4" /><Relationship Type="http://schemas.openxmlformats.org/officeDocument/2006/relationships/slide" Target="/ppt/slides/slide3.xml" Id="Rcc0af5a3131949df" /><Relationship Type="http://schemas.openxmlformats.org/officeDocument/2006/relationships/slide" Target="/ppt/slides/slide4.xml" Id="Rad2a2ebda9cf4b00" /><Relationship Type="http://schemas.openxmlformats.org/officeDocument/2006/relationships/slide" Target="/ppt/slides/slide5.xml" Id="R3357643ae030433f" /><Relationship Type="http://schemas.openxmlformats.org/officeDocument/2006/relationships/slide" Target="/ppt/slides/slide6.xml" Id="R3844af6079124998" /><Relationship Type="http://schemas.openxmlformats.org/officeDocument/2006/relationships/slide" Target="/ppt/slides/slide7.xml" Id="Raf780ce5e42f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10ab32d2141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6d5dd2b534b48" /><Relationship Type="http://schemas.openxmlformats.org/officeDocument/2006/relationships/theme" Target="/ppt/slideMasters/theme/theme1.xml" Id="R640949c606e5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6d5dd2b53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62cc843b4e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769429d045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b9f40ab02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e9cfdcd3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f8dc2a2d0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5be69e8784f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e62cf748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VÆRHARDT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VÆRHARDT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14 253 661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14 575 955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AQUARION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STIANSEN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STIANSEN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Bondilia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930 036 617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