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f4cc312d7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f18c095bb4690"/>
  </p:sldMasterIdLst>
  <p:sldIdLst>
    <p:sldId xmlns:r="http://schemas.openxmlformats.org/officeDocument/2006/relationships" id="256" r:id="R5b7f585ae69e412c"/>
    <p:sldId xmlns:r="http://schemas.openxmlformats.org/officeDocument/2006/relationships" id="257" r:id="Rb9beb6e196764930"/>
    <p:sldId xmlns:r="http://schemas.openxmlformats.org/officeDocument/2006/relationships" id="258" r:id="R8509581799eb4a20"/>
    <p:sldId xmlns:r="http://schemas.openxmlformats.org/officeDocument/2006/relationships" id="259" r:id="R9060e1e58b31488e"/>
    <p:sldId xmlns:r="http://schemas.openxmlformats.org/officeDocument/2006/relationships" id="260" r:id="R4a1fea286f7040c3"/>
    <p:sldId xmlns:r="http://schemas.openxmlformats.org/officeDocument/2006/relationships" id="261" r:id="Rc9d7fcbe6355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f18c095bb4690" /><Relationship Type="http://schemas.openxmlformats.org/officeDocument/2006/relationships/slide" Target="/ppt/slides/slide1.xml" Id="R5b7f585ae69e412c" /><Relationship Type="http://schemas.openxmlformats.org/officeDocument/2006/relationships/slide" Target="/ppt/slides/slide2.xml" Id="Rb9beb6e196764930" /><Relationship Type="http://schemas.openxmlformats.org/officeDocument/2006/relationships/slide" Target="/ppt/slides/slide3.xml" Id="R8509581799eb4a20" /><Relationship Type="http://schemas.openxmlformats.org/officeDocument/2006/relationships/slide" Target="/ppt/slides/slide4.xml" Id="R9060e1e58b31488e" /><Relationship Type="http://schemas.openxmlformats.org/officeDocument/2006/relationships/slide" Target="/ppt/slides/slide5.xml" Id="R4a1fea286f7040c3" /><Relationship Type="http://schemas.openxmlformats.org/officeDocument/2006/relationships/slide" Target="/ppt/slides/slide6.xml" Id="Rc9d7fcbe6355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7c68c7deb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ea3ac56942b0" /><Relationship Type="http://schemas.openxmlformats.org/officeDocument/2006/relationships/theme" Target="/ppt/slideMasters/theme/theme1.xml" Id="R385abc4d16ae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fea3ac569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f55bf72f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0b2ba388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0c5f3b17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4482963c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f12c0a19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9bd7d5a1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VÆRHARDT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VÆRHARDT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VÆRHARDT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VÆRHARDT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VÆRHARDT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VÆRHARDT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Bondilia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930 036 617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VÆRHARDT AS</a:t>
            </a:r>
          </a:p>
        </p:txBody>
      </p:sp>
    </p:spTree>
  </p:cSld>
  <p:clrMapOvr>
    <a:masterClrMapping xmlns:a="http://schemas.openxmlformats.org/drawingml/2006/main"/>
  </p:clrMapOvr>
</p:sld>
</file>