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160d1d252d4c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e29481faef45ef"/>
  </p:sldMasterIdLst>
  <p:sldIdLst>
    <p:sldId xmlns:r="http://schemas.openxmlformats.org/officeDocument/2006/relationships" id="256" r:id="Rae56f588bca04e84"/>
    <p:sldId xmlns:r="http://schemas.openxmlformats.org/officeDocument/2006/relationships" id="257" r:id="Rb69ff9e742be4976"/>
    <p:sldId xmlns:r="http://schemas.openxmlformats.org/officeDocument/2006/relationships" id="258" r:id="R87336732139f4e72"/>
    <p:sldId xmlns:r="http://schemas.openxmlformats.org/officeDocument/2006/relationships" id="259" r:id="R1621b485458941ba"/>
    <p:sldId xmlns:r="http://schemas.openxmlformats.org/officeDocument/2006/relationships" id="260" r:id="Re2bddd3b9da04d31"/>
    <p:sldId xmlns:r="http://schemas.openxmlformats.org/officeDocument/2006/relationships" id="261" r:id="R0dffb4d115544d70"/>
    <p:sldId xmlns:r="http://schemas.openxmlformats.org/officeDocument/2006/relationships" id="262" r:id="R0f29c3ae5bea43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e29481faef45ef" /><Relationship Type="http://schemas.openxmlformats.org/officeDocument/2006/relationships/slide" Target="/ppt/slides/slide1.xml" Id="Rae56f588bca04e84" /><Relationship Type="http://schemas.openxmlformats.org/officeDocument/2006/relationships/slide" Target="/ppt/slides/slide2.xml" Id="Rb69ff9e742be4976" /><Relationship Type="http://schemas.openxmlformats.org/officeDocument/2006/relationships/slide" Target="/ppt/slides/slide3.xml" Id="R87336732139f4e72" /><Relationship Type="http://schemas.openxmlformats.org/officeDocument/2006/relationships/slide" Target="/ppt/slides/slide4.xml" Id="R1621b485458941ba" /><Relationship Type="http://schemas.openxmlformats.org/officeDocument/2006/relationships/slide" Target="/ppt/slides/slide5.xml" Id="Re2bddd3b9da04d31" /><Relationship Type="http://schemas.openxmlformats.org/officeDocument/2006/relationships/slide" Target="/ppt/slides/slide6.xml" Id="R0dffb4d115544d70" /><Relationship Type="http://schemas.openxmlformats.org/officeDocument/2006/relationships/slide" Target="/ppt/slides/slide7.xml" Id="R0f29c3ae5bea43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f501d58ac1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30468ef074427" /><Relationship Type="http://schemas.openxmlformats.org/officeDocument/2006/relationships/theme" Target="/ppt/slideMasters/theme/theme1.xml" Id="R791dfa4d59004f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830468ef07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7ec61fe7e48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ae10cee5941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db0ce061943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77c5ce4144c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ad29385ca43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b9a7b63c34b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fbdb7497e48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FRATONIJA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FRATONIJA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224 296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344 435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AMDAL NINA HUSEBØ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Buseneset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4048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930 035 491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FRATONIJA AS</a:t>
            </a:r>
          </a:p>
        </p:txBody>
      </p:sp>
    </p:spTree>
  </p:cSld>
  <p:clrMapOvr>
    <a:masterClrMapping xmlns:a="http://schemas.openxmlformats.org/drawingml/2006/main"/>
  </p:clrMapOvr>
</p:sld>
</file>