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7c0890a16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753ea12534923"/>
  </p:sldMasterIdLst>
  <p:sldIdLst>
    <p:sldId xmlns:r="http://schemas.openxmlformats.org/officeDocument/2006/relationships" id="256" r:id="R80a6c61ccec44c0b"/>
    <p:sldId xmlns:r="http://schemas.openxmlformats.org/officeDocument/2006/relationships" id="257" r:id="R5c294d91a52b4026"/>
    <p:sldId xmlns:r="http://schemas.openxmlformats.org/officeDocument/2006/relationships" id="258" r:id="R46922143550d4235"/>
    <p:sldId xmlns:r="http://schemas.openxmlformats.org/officeDocument/2006/relationships" id="259" r:id="R9cee3025d3fc439c"/>
    <p:sldId xmlns:r="http://schemas.openxmlformats.org/officeDocument/2006/relationships" id="260" r:id="R3a1a58d87bf84783"/>
    <p:sldId xmlns:r="http://schemas.openxmlformats.org/officeDocument/2006/relationships" id="261" r:id="R06cef8d5a502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753ea12534923" /><Relationship Type="http://schemas.openxmlformats.org/officeDocument/2006/relationships/slide" Target="/ppt/slides/slide1.xml" Id="R80a6c61ccec44c0b" /><Relationship Type="http://schemas.openxmlformats.org/officeDocument/2006/relationships/slide" Target="/ppt/slides/slide2.xml" Id="R5c294d91a52b4026" /><Relationship Type="http://schemas.openxmlformats.org/officeDocument/2006/relationships/slide" Target="/ppt/slides/slide3.xml" Id="R46922143550d4235" /><Relationship Type="http://schemas.openxmlformats.org/officeDocument/2006/relationships/slide" Target="/ppt/slides/slide4.xml" Id="R9cee3025d3fc439c" /><Relationship Type="http://schemas.openxmlformats.org/officeDocument/2006/relationships/slide" Target="/ppt/slides/slide5.xml" Id="R3a1a58d87bf84783" /><Relationship Type="http://schemas.openxmlformats.org/officeDocument/2006/relationships/slide" Target="/ppt/slides/slide6.xml" Id="R06cef8d5a502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66bdb4213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5869e6c484510" /><Relationship Type="http://schemas.openxmlformats.org/officeDocument/2006/relationships/theme" Target="/ppt/slideMasters/theme/theme1.xml" Id="R58af8ffe5237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5869e6c48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1bc5b60e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7cfbf7da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aeea736c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bbcd8654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a6f47cb7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68e16aee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