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cf6a8e996b94eb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babdf74db68454c"/>
  </p:sldMasterIdLst>
  <p:sldIdLst>
    <p:sldId xmlns:r="http://schemas.openxmlformats.org/officeDocument/2006/relationships" id="256" r:id="R356160ac02424a5c"/>
    <p:sldId xmlns:r="http://schemas.openxmlformats.org/officeDocument/2006/relationships" id="257" r:id="R945790437bc44545"/>
    <p:sldId xmlns:r="http://schemas.openxmlformats.org/officeDocument/2006/relationships" id="258" r:id="Rf75d14d7ff224791"/>
    <p:sldId xmlns:r="http://schemas.openxmlformats.org/officeDocument/2006/relationships" id="259" r:id="R241b4436d4b54157"/>
    <p:sldId xmlns:r="http://schemas.openxmlformats.org/officeDocument/2006/relationships" id="260" r:id="R57fc59e023c742df"/>
    <p:sldId xmlns:r="http://schemas.openxmlformats.org/officeDocument/2006/relationships" id="261" r:id="Rf26900342af64823"/>
    <p:sldId xmlns:r="http://schemas.openxmlformats.org/officeDocument/2006/relationships" id="262" r:id="R06deafe4c4b14cb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abdf74db68454c" /><Relationship Type="http://schemas.openxmlformats.org/officeDocument/2006/relationships/slide" Target="/ppt/slides/slide1.xml" Id="R356160ac02424a5c" /><Relationship Type="http://schemas.openxmlformats.org/officeDocument/2006/relationships/slide" Target="/ppt/slides/slide2.xml" Id="R945790437bc44545" /><Relationship Type="http://schemas.openxmlformats.org/officeDocument/2006/relationships/slide" Target="/ppt/slides/slide3.xml" Id="Rf75d14d7ff224791" /><Relationship Type="http://schemas.openxmlformats.org/officeDocument/2006/relationships/slide" Target="/ppt/slides/slide4.xml" Id="R241b4436d4b54157" /><Relationship Type="http://schemas.openxmlformats.org/officeDocument/2006/relationships/slide" Target="/ppt/slides/slide5.xml" Id="R57fc59e023c742df" /><Relationship Type="http://schemas.openxmlformats.org/officeDocument/2006/relationships/slide" Target="/ppt/slides/slide6.xml" Id="Rf26900342af64823" /><Relationship Type="http://schemas.openxmlformats.org/officeDocument/2006/relationships/slide" Target="/ppt/slides/slide7.xml" Id="R06deafe4c4b14cb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e69c3fb995491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848cfcef594a23" /><Relationship Type="http://schemas.openxmlformats.org/officeDocument/2006/relationships/theme" Target="/ppt/slideMasters/theme/theme1.xml" Id="R475a08a4804e4bb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4848cfcef594a2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3fce881fc14a6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a4573d6007483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18a25fb2864e3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fb399417e54b0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065191e817491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0f45c2cf8a4dc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8bc0b4b61b43e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LILLE EYOLF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 EYOLF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LILLE EYOLF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 EYOLF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 EYOLF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 EYOLF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−24 651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5 359 849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60 225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5 864 597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 EYOLF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FULL COURT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TOTORO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 EYOLF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Akersgata 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930 014 842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 EYOLF AS</a:t>
            </a:r>
          </a:p>
        </p:txBody>
      </p:sp>
    </p:spTree>
  </p:cSld>
  <p:clrMapOvr>
    <a:masterClrMapping xmlns:a="http://schemas.openxmlformats.org/drawingml/2006/main"/>
  </p:clrMapOvr>
</p:sld>
</file>