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6d6ee7270b48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0e70a268444ba4"/>
  </p:sldMasterIdLst>
  <p:sldIdLst>
    <p:sldId xmlns:r="http://schemas.openxmlformats.org/officeDocument/2006/relationships" id="256" r:id="Ra48e6729eb1143a0"/>
    <p:sldId xmlns:r="http://schemas.openxmlformats.org/officeDocument/2006/relationships" id="257" r:id="Rebd6e3ba5da0445b"/>
    <p:sldId xmlns:r="http://schemas.openxmlformats.org/officeDocument/2006/relationships" id="258" r:id="Rb1ac52dcb0f74719"/>
    <p:sldId xmlns:r="http://schemas.openxmlformats.org/officeDocument/2006/relationships" id="259" r:id="Rb1cb79b1c67e4b9a"/>
    <p:sldId xmlns:r="http://schemas.openxmlformats.org/officeDocument/2006/relationships" id="260" r:id="R9ea2de79aefa489f"/>
    <p:sldId xmlns:r="http://schemas.openxmlformats.org/officeDocument/2006/relationships" id="261" r:id="Rd43eb7728af84b6e"/>
    <p:sldId xmlns:r="http://schemas.openxmlformats.org/officeDocument/2006/relationships" id="262" r:id="Re77e1b479edf49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0e70a268444ba4" /><Relationship Type="http://schemas.openxmlformats.org/officeDocument/2006/relationships/slide" Target="/ppt/slides/slide1.xml" Id="Ra48e6729eb1143a0" /><Relationship Type="http://schemas.openxmlformats.org/officeDocument/2006/relationships/slide" Target="/ppt/slides/slide2.xml" Id="Rebd6e3ba5da0445b" /><Relationship Type="http://schemas.openxmlformats.org/officeDocument/2006/relationships/slide" Target="/ppt/slides/slide3.xml" Id="Rb1ac52dcb0f74719" /><Relationship Type="http://schemas.openxmlformats.org/officeDocument/2006/relationships/slide" Target="/ppt/slides/slide4.xml" Id="Rb1cb79b1c67e4b9a" /><Relationship Type="http://schemas.openxmlformats.org/officeDocument/2006/relationships/slide" Target="/ppt/slides/slide5.xml" Id="R9ea2de79aefa489f" /><Relationship Type="http://schemas.openxmlformats.org/officeDocument/2006/relationships/slide" Target="/ppt/slides/slide6.xml" Id="Rd43eb7728af84b6e" /><Relationship Type="http://schemas.openxmlformats.org/officeDocument/2006/relationships/slide" Target="/ppt/slides/slide7.xml" Id="Re77e1b479edf49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e9e5d2276a4d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4a4cc0ff24a6b" /><Relationship Type="http://schemas.openxmlformats.org/officeDocument/2006/relationships/theme" Target="/ppt/slideMasters/theme/theme1.xml" Id="R5324cfba8e0746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54a4cc0ff24a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ad80d956041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d3604e61d1431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fc8140fd74d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11af93c7747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06f9d0b6140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a40ac0a734c4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28c26098845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MDC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MDC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633 276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5 048 710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5 161 596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SUNDAL MARIANNE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Sollund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6906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930 011 800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MDC AS</a:t>
            </a:r>
          </a:p>
        </p:txBody>
      </p:sp>
    </p:spTree>
  </p:cSld>
  <p:clrMapOvr>
    <a:masterClrMapping xmlns:a="http://schemas.openxmlformats.org/drawingml/2006/main"/>
  </p:clrMapOvr>
</p:sld>
</file>