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372cf91a2e4d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9dff75ea0840a4"/>
  </p:sldMasterIdLst>
  <p:sldIdLst>
    <p:sldId xmlns:r="http://schemas.openxmlformats.org/officeDocument/2006/relationships" id="256" r:id="Rbf068da252f14f81"/>
    <p:sldId xmlns:r="http://schemas.openxmlformats.org/officeDocument/2006/relationships" id="257" r:id="R45bc02fe2fb8414c"/>
    <p:sldId xmlns:r="http://schemas.openxmlformats.org/officeDocument/2006/relationships" id="258" r:id="R3e44cd5e481c426b"/>
    <p:sldId xmlns:r="http://schemas.openxmlformats.org/officeDocument/2006/relationships" id="259" r:id="Rba51163b231d46ac"/>
    <p:sldId xmlns:r="http://schemas.openxmlformats.org/officeDocument/2006/relationships" id="260" r:id="R18ba7050a2c94329"/>
    <p:sldId xmlns:r="http://schemas.openxmlformats.org/officeDocument/2006/relationships" id="261" r:id="R28142546075747ae"/>
    <p:sldId xmlns:r="http://schemas.openxmlformats.org/officeDocument/2006/relationships" id="262" r:id="Rd5ce3708b9614e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9dff75ea0840a4" /><Relationship Type="http://schemas.openxmlformats.org/officeDocument/2006/relationships/slide" Target="/ppt/slides/slide1.xml" Id="Rbf068da252f14f81" /><Relationship Type="http://schemas.openxmlformats.org/officeDocument/2006/relationships/slide" Target="/ppt/slides/slide2.xml" Id="R45bc02fe2fb8414c" /><Relationship Type="http://schemas.openxmlformats.org/officeDocument/2006/relationships/slide" Target="/ppt/slides/slide3.xml" Id="R3e44cd5e481c426b" /><Relationship Type="http://schemas.openxmlformats.org/officeDocument/2006/relationships/slide" Target="/ppt/slides/slide4.xml" Id="Rba51163b231d46ac" /><Relationship Type="http://schemas.openxmlformats.org/officeDocument/2006/relationships/slide" Target="/ppt/slides/slide5.xml" Id="R18ba7050a2c94329" /><Relationship Type="http://schemas.openxmlformats.org/officeDocument/2006/relationships/slide" Target="/ppt/slides/slide6.xml" Id="R28142546075747ae" /><Relationship Type="http://schemas.openxmlformats.org/officeDocument/2006/relationships/slide" Target="/ppt/slides/slide7.xml" Id="Rd5ce3708b9614e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11502b96b49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85ae82d7b4a30" /><Relationship Type="http://schemas.openxmlformats.org/officeDocument/2006/relationships/theme" Target="/ppt/slideMasters/theme/theme1.xml" Id="R0dea1fa419e5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e85ae82d7b4a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d3356c3d249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2dde29320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d666449a745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aff9ec2c9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12b8a86eb46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09845d45640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4ed6e88b749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TOTORO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TOTORO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3 625 660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2 439 965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3 978 569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BIELKE STEFFENSEN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929 994 140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TOTORO AS</a:t>
            </a:r>
          </a:p>
        </p:txBody>
      </p:sp>
    </p:spTree>
  </p:cSld>
  <p:clrMapOvr>
    <a:masterClrMapping xmlns:a="http://schemas.openxmlformats.org/drawingml/2006/main"/>
  </p:clrMapOvr>
</p:sld>
</file>