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2c3bb7fca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114322a9242eb"/>
  </p:sldMasterIdLst>
  <p:sldIdLst>
    <p:sldId xmlns:r="http://schemas.openxmlformats.org/officeDocument/2006/relationships" id="256" r:id="R8c0066166b1647cb"/>
    <p:sldId xmlns:r="http://schemas.openxmlformats.org/officeDocument/2006/relationships" id="257" r:id="R2f2b982c334040da"/>
    <p:sldId xmlns:r="http://schemas.openxmlformats.org/officeDocument/2006/relationships" id="258" r:id="R16d32ff15fd74e9a"/>
    <p:sldId xmlns:r="http://schemas.openxmlformats.org/officeDocument/2006/relationships" id="259" r:id="R62c69e7ba5a44fc2"/>
    <p:sldId xmlns:r="http://schemas.openxmlformats.org/officeDocument/2006/relationships" id="260" r:id="R8b8a1f71a8154c04"/>
    <p:sldId xmlns:r="http://schemas.openxmlformats.org/officeDocument/2006/relationships" id="261" r:id="R548fb70244f04b59"/>
    <p:sldId xmlns:r="http://schemas.openxmlformats.org/officeDocument/2006/relationships" id="262" r:id="R4ec7532042e7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114322a9242eb" /><Relationship Type="http://schemas.openxmlformats.org/officeDocument/2006/relationships/slide" Target="/ppt/slides/slide1.xml" Id="R8c0066166b1647cb" /><Relationship Type="http://schemas.openxmlformats.org/officeDocument/2006/relationships/slide" Target="/ppt/slides/slide2.xml" Id="R2f2b982c334040da" /><Relationship Type="http://schemas.openxmlformats.org/officeDocument/2006/relationships/slide" Target="/ppt/slides/slide3.xml" Id="R16d32ff15fd74e9a" /><Relationship Type="http://schemas.openxmlformats.org/officeDocument/2006/relationships/slide" Target="/ppt/slides/slide4.xml" Id="R62c69e7ba5a44fc2" /><Relationship Type="http://schemas.openxmlformats.org/officeDocument/2006/relationships/slide" Target="/ppt/slides/slide5.xml" Id="R8b8a1f71a8154c04" /><Relationship Type="http://schemas.openxmlformats.org/officeDocument/2006/relationships/slide" Target="/ppt/slides/slide6.xml" Id="R548fb70244f04b59" /><Relationship Type="http://schemas.openxmlformats.org/officeDocument/2006/relationships/slide" Target="/ppt/slides/slide7.xml" Id="R4ec7532042e7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a74699706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786b6b4c4213" /><Relationship Type="http://schemas.openxmlformats.org/officeDocument/2006/relationships/theme" Target="/ppt/slideMasters/theme/theme1.xml" Id="R7ce1415ceb62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3786b6b4c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97e9184d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d9e59a9f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0a4a79c99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1d812ac9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28efc60d4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edf8166a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d6795133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