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b79cb2dfe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1f0531fe14820"/>
  </p:sldMasterIdLst>
  <p:sldIdLst>
    <p:sldId xmlns:r="http://schemas.openxmlformats.org/officeDocument/2006/relationships" id="256" r:id="Rca3dfb0ef45d405e"/>
    <p:sldId xmlns:r="http://schemas.openxmlformats.org/officeDocument/2006/relationships" id="257" r:id="Rb0dd3bf61e314cae"/>
    <p:sldId xmlns:r="http://schemas.openxmlformats.org/officeDocument/2006/relationships" id="258" r:id="Rb8ecfbaba0d74405"/>
    <p:sldId xmlns:r="http://schemas.openxmlformats.org/officeDocument/2006/relationships" id="259" r:id="R205638538daa4d76"/>
    <p:sldId xmlns:r="http://schemas.openxmlformats.org/officeDocument/2006/relationships" id="260" r:id="R4573d8012fc14ec4"/>
    <p:sldId xmlns:r="http://schemas.openxmlformats.org/officeDocument/2006/relationships" id="261" r:id="R1fb809b479e2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1f0531fe14820" /><Relationship Type="http://schemas.openxmlformats.org/officeDocument/2006/relationships/slide" Target="/ppt/slides/slide1.xml" Id="Rca3dfb0ef45d405e" /><Relationship Type="http://schemas.openxmlformats.org/officeDocument/2006/relationships/slide" Target="/ppt/slides/slide2.xml" Id="Rb0dd3bf61e314cae" /><Relationship Type="http://schemas.openxmlformats.org/officeDocument/2006/relationships/slide" Target="/ppt/slides/slide3.xml" Id="Rb8ecfbaba0d74405" /><Relationship Type="http://schemas.openxmlformats.org/officeDocument/2006/relationships/slide" Target="/ppt/slides/slide4.xml" Id="R205638538daa4d76" /><Relationship Type="http://schemas.openxmlformats.org/officeDocument/2006/relationships/slide" Target="/ppt/slides/slide5.xml" Id="R4573d8012fc14ec4" /><Relationship Type="http://schemas.openxmlformats.org/officeDocument/2006/relationships/slide" Target="/ppt/slides/slide6.xml" Id="R1fb809b479e2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eac7b2db6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7b267ddb64ee2" /><Relationship Type="http://schemas.openxmlformats.org/officeDocument/2006/relationships/theme" Target="/ppt/slideMasters/theme/theme1.xml" Id="R03507a5d930b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17b267ddb6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2738b7eb47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f76a761d9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4e741b5c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c3439e662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24ef84150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07f4db54d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929 979 397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AS</a:t>
            </a:r>
          </a:p>
        </p:txBody>
      </p:sp>
    </p:spTree>
  </p:cSld>
  <p:clrMapOvr>
    <a:masterClrMapping xmlns:a="http://schemas.openxmlformats.org/drawingml/2006/main"/>
  </p:clrMapOvr>
</p:sld>
</file>