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a4de64c18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a127fc94e4955"/>
  </p:sldMasterIdLst>
  <p:sldIdLst>
    <p:sldId xmlns:r="http://schemas.openxmlformats.org/officeDocument/2006/relationships" id="256" r:id="R0938bbf97468453c"/>
    <p:sldId xmlns:r="http://schemas.openxmlformats.org/officeDocument/2006/relationships" id="257" r:id="Ra71b4d975a154855"/>
    <p:sldId xmlns:r="http://schemas.openxmlformats.org/officeDocument/2006/relationships" id="258" r:id="Rbdf85e0e65004ab7"/>
    <p:sldId xmlns:r="http://schemas.openxmlformats.org/officeDocument/2006/relationships" id="259" r:id="R2b21a4491b3c40b2"/>
    <p:sldId xmlns:r="http://schemas.openxmlformats.org/officeDocument/2006/relationships" id="260" r:id="Rf3a3c5ad7942404c"/>
    <p:sldId xmlns:r="http://schemas.openxmlformats.org/officeDocument/2006/relationships" id="261" r:id="R7f92c54739104a21"/>
    <p:sldId xmlns:r="http://schemas.openxmlformats.org/officeDocument/2006/relationships" id="262" r:id="Ra7a430b7d355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a127fc94e4955" /><Relationship Type="http://schemas.openxmlformats.org/officeDocument/2006/relationships/slide" Target="/ppt/slides/slide1.xml" Id="R0938bbf97468453c" /><Relationship Type="http://schemas.openxmlformats.org/officeDocument/2006/relationships/slide" Target="/ppt/slides/slide2.xml" Id="Ra71b4d975a154855" /><Relationship Type="http://schemas.openxmlformats.org/officeDocument/2006/relationships/slide" Target="/ppt/slides/slide3.xml" Id="Rbdf85e0e65004ab7" /><Relationship Type="http://schemas.openxmlformats.org/officeDocument/2006/relationships/slide" Target="/ppt/slides/slide4.xml" Id="R2b21a4491b3c40b2" /><Relationship Type="http://schemas.openxmlformats.org/officeDocument/2006/relationships/slide" Target="/ppt/slides/slide5.xml" Id="Rf3a3c5ad7942404c" /><Relationship Type="http://schemas.openxmlformats.org/officeDocument/2006/relationships/slide" Target="/ppt/slides/slide6.xml" Id="R7f92c54739104a21" /><Relationship Type="http://schemas.openxmlformats.org/officeDocument/2006/relationships/slide" Target="/ppt/slides/slide7.xml" Id="Ra7a430b7d355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de641504f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fa8aaba04c91" /><Relationship Type="http://schemas.openxmlformats.org/officeDocument/2006/relationships/theme" Target="/ppt/slideMasters/theme/theme1.xml" Id="Rffc77d74b1d4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cfa8aaba0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7ec35ea64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2c2a0167c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c8b0761d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7677af78a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dccc69f8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50e4c1b5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084c01ea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INVESTHON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INVESTHON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83 509 361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608 292 730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612 519 009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929 959 833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