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0c7f6337c044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0366a22c584a76"/>
  </p:sldMasterIdLst>
  <p:sldIdLst>
    <p:sldId xmlns:r="http://schemas.openxmlformats.org/officeDocument/2006/relationships" id="256" r:id="R01d894bb347c4444"/>
    <p:sldId xmlns:r="http://schemas.openxmlformats.org/officeDocument/2006/relationships" id="257" r:id="R727dbe3bce85422a"/>
    <p:sldId xmlns:r="http://schemas.openxmlformats.org/officeDocument/2006/relationships" id="258" r:id="R9e9474533d564ba4"/>
    <p:sldId xmlns:r="http://schemas.openxmlformats.org/officeDocument/2006/relationships" id="259" r:id="Ra30b03a618654b16"/>
    <p:sldId xmlns:r="http://schemas.openxmlformats.org/officeDocument/2006/relationships" id="260" r:id="R40c5ee069313461e"/>
    <p:sldId xmlns:r="http://schemas.openxmlformats.org/officeDocument/2006/relationships" id="261" r:id="R0f108fb033144c59"/>
    <p:sldId xmlns:r="http://schemas.openxmlformats.org/officeDocument/2006/relationships" id="262" r:id="Rbc35c38f61574e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0366a22c584a76" /><Relationship Type="http://schemas.openxmlformats.org/officeDocument/2006/relationships/slide" Target="/ppt/slides/slide1.xml" Id="R01d894bb347c4444" /><Relationship Type="http://schemas.openxmlformats.org/officeDocument/2006/relationships/slide" Target="/ppt/slides/slide2.xml" Id="R727dbe3bce85422a" /><Relationship Type="http://schemas.openxmlformats.org/officeDocument/2006/relationships/slide" Target="/ppt/slides/slide3.xml" Id="R9e9474533d564ba4" /><Relationship Type="http://schemas.openxmlformats.org/officeDocument/2006/relationships/slide" Target="/ppt/slides/slide4.xml" Id="Ra30b03a618654b16" /><Relationship Type="http://schemas.openxmlformats.org/officeDocument/2006/relationships/slide" Target="/ppt/slides/slide5.xml" Id="R40c5ee069313461e" /><Relationship Type="http://schemas.openxmlformats.org/officeDocument/2006/relationships/slide" Target="/ppt/slides/slide6.xml" Id="R0f108fb033144c59" /><Relationship Type="http://schemas.openxmlformats.org/officeDocument/2006/relationships/slide" Target="/ppt/slides/slide7.xml" Id="Rbc35c38f61574e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037efdb114e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64e54197241ec" /><Relationship Type="http://schemas.openxmlformats.org/officeDocument/2006/relationships/theme" Target="/ppt/slideMasters/theme/theme1.xml" Id="R455a78a8d8114f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d64e54197241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013145d8e4e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c3a8ac70444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4e26bef454a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e85c28b6d43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e60bb5cd24e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a3252e7ca4e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800669ac14e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ALVSVÅG FISKERI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ALVSVÅG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ALVSVÅG FISKERI AS ble etablert [år] og holder til i Bremnes.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ALVSVÅG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ALVSVÅG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ALVSVÅG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155 942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ALVSVÅG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ALVSVÅG JENS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ALVSVÅG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Stokknesvegen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5430 Bremnes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929 952 839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ALVSVÅG FISKERI AS</a:t>
            </a:r>
          </a:p>
        </p:txBody>
      </p:sp>
    </p:spTree>
  </p:cSld>
  <p:clrMapOvr>
    <a:masterClrMapping xmlns:a="http://schemas.openxmlformats.org/drawingml/2006/main"/>
  </p:clrMapOvr>
</p:sld>
</file>