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07246c22f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397bd6237442a"/>
  </p:sldMasterIdLst>
  <p:sldIdLst>
    <p:sldId xmlns:r="http://schemas.openxmlformats.org/officeDocument/2006/relationships" id="256" r:id="Rabc80e9a60e84c3a"/>
    <p:sldId xmlns:r="http://schemas.openxmlformats.org/officeDocument/2006/relationships" id="257" r:id="Rb041423c9384477d"/>
    <p:sldId xmlns:r="http://schemas.openxmlformats.org/officeDocument/2006/relationships" id="258" r:id="Rba676e164e3f43d2"/>
    <p:sldId xmlns:r="http://schemas.openxmlformats.org/officeDocument/2006/relationships" id="259" r:id="R5c959b24e44446e3"/>
    <p:sldId xmlns:r="http://schemas.openxmlformats.org/officeDocument/2006/relationships" id="260" r:id="R909ca1c2418a4b25"/>
    <p:sldId xmlns:r="http://schemas.openxmlformats.org/officeDocument/2006/relationships" id="261" r:id="R9f29dedcf5b64ed6"/>
    <p:sldId xmlns:r="http://schemas.openxmlformats.org/officeDocument/2006/relationships" id="262" r:id="Rec83232119dc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397bd6237442a" /><Relationship Type="http://schemas.openxmlformats.org/officeDocument/2006/relationships/slide" Target="/ppt/slides/slide1.xml" Id="Rabc80e9a60e84c3a" /><Relationship Type="http://schemas.openxmlformats.org/officeDocument/2006/relationships/slide" Target="/ppt/slides/slide2.xml" Id="Rb041423c9384477d" /><Relationship Type="http://schemas.openxmlformats.org/officeDocument/2006/relationships/slide" Target="/ppt/slides/slide3.xml" Id="Rba676e164e3f43d2" /><Relationship Type="http://schemas.openxmlformats.org/officeDocument/2006/relationships/slide" Target="/ppt/slides/slide4.xml" Id="R5c959b24e44446e3" /><Relationship Type="http://schemas.openxmlformats.org/officeDocument/2006/relationships/slide" Target="/ppt/slides/slide5.xml" Id="R909ca1c2418a4b25" /><Relationship Type="http://schemas.openxmlformats.org/officeDocument/2006/relationships/slide" Target="/ppt/slides/slide6.xml" Id="R9f29dedcf5b64ed6" /><Relationship Type="http://schemas.openxmlformats.org/officeDocument/2006/relationships/slide" Target="/ppt/slides/slide7.xml" Id="Rec83232119dc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0fbd31ecd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fa517f44b4434" /><Relationship Type="http://schemas.openxmlformats.org/officeDocument/2006/relationships/theme" Target="/ppt/slideMasters/theme/theme1.xml" Id="Rff95ae49b31a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fa517f44b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37556028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a35852935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53e754268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8a46398d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e306fa013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a9f601e7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1df0f973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FJELD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FJELD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830 388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Vogts gate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929 929 608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