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34c20b4e7a41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7b817af1b0404f"/>
  </p:sldMasterIdLst>
  <p:sldIdLst>
    <p:sldId xmlns:r="http://schemas.openxmlformats.org/officeDocument/2006/relationships" id="256" r:id="R70c5a3ee99c34913"/>
    <p:sldId xmlns:r="http://schemas.openxmlformats.org/officeDocument/2006/relationships" id="257" r:id="R0090f0ae01034421"/>
    <p:sldId xmlns:r="http://schemas.openxmlformats.org/officeDocument/2006/relationships" id="258" r:id="Re39856b331824a5e"/>
    <p:sldId xmlns:r="http://schemas.openxmlformats.org/officeDocument/2006/relationships" id="259" r:id="R031054fc46914023"/>
    <p:sldId xmlns:r="http://schemas.openxmlformats.org/officeDocument/2006/relationships" id="260" r:id="R832e6b86659440fa"/>
    <p:sldId xmlns:r="http://schemas.openxmlformats.org/officeDocument/2006/relationships" id="261" r:id="Rf1f6cffb77004e6d"/>
    <p:sldId xmlns:r="http://schemas.openxmlformats.org/officeDocument/2006/relationships" id="262" r:id="R06bb2cc6c0c34e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7b817af1b0404f" /><Relationship Type="http://schemas.openxmlformats.org/officeDocument/2006/relationships/slide" Target="/ppt/slides/slide1.xml" Id="R70c5a3ee99c34913" /><Relationship Type="http://schemas.openxmlformats.org/officeDocument/2006/relationships/slide" Target="/ppt/slides/slide2.xml" Id="R0090f0ae01034421" /><Relationship Type="http://schemas.openxmlformats.org/officeDocument/2006/relationships/slide" Target="/ppt/slides/slide3.xml" Id="Re39856b331824a5e" /><Relationship Type="http://schemas.openxmlformats.org/officeDocument/2006/relationships/slide" Target="/ppt/slides/slide4.xml" Id="R031054fc46914023" /><Relationship Type="http://schemas.openxmlformats.org/officeDocument/2006/relationships/slide" Target="/ppt/slides/slide5.xml" Id="R832e6b86659440fa" /><Relationship Type="http://schemas.openxmlformats.org/officeDocument/2006/relationships/slide" Target="/ppt/slides/slide6.xml" Id="Rf1f6cffb77004e6d" /><Relationship Type="http://schemas.openxmlformats.org/officeDocument/2006/relationships/slide" Target="/ppt/slides/slide7.xml" Id="R06bb2cc6c0c34e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f0974590134b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45bcfef234eee" /><Relationship Type="http://schemas.openxmlformats.org/officeDocument/2006/relationships/theme" Target="/ppt/slideMasters/theme/theme1.xml" Id="Re66910ee533c43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245bcfef234e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4614f0d7f4a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2cdf8cb004b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2737d92e941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6d29690fa49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85ff07eef46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08fc31bc94e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46ed0104043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 BERNTSEN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BERNTSEN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BERNTSEN HOLDING AS ble etablert [år] og holder til i Gimse.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BERNTSEN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BERNTSEN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BERNTSEN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485 402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487 366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BERNTSEN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EIRIK BERNTSEN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BERNTSEN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Bergljots veg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7227 Gimse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929 917 367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BERNTSEN HOLDING AS</a:t>
            </a:r>
          </a:p>
        </p:txBody>
      </p:sp>
    </p:spTree>
  </p:cSld>
  <p:clrMapOvr>
    <a:masterClrMapping xmlns:a="http://schemas.openxmlformats.org/drawingml/2006/main"/>
  </p:clrMapOvr>
</p:sld>
</file>