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7fab91eb4844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3ee04bc8254a6f"/>
  </p:sldMasterIdLst>
  <p:sldIdLst>
    <p:sldId xmlns:r="http://schemas.openxmlformats.org/officeDocument/2006/relationships" id="256" r:id="R2ad41ea5c716439c"/>
    <p:sldId xmlns:r="http://schemas.openxmlformats.org/officeDocument/2006/relationships" id="257" r:id="R5f47d8ae4f144177"/>
    <p:sldId xmlns:r="http://schemas.openxmlformats.org/officeDocument/2006/relationships" id="258" r:id="Rf02254ccf4064cf2"/>
    <p:sldId xmlns:r="http://schemas.openxmlformats.org/officeDocument/2006/relationships" id="259" r:id="R7072206147ab4c4d"/>
    <p:sldId xmlns:r="http://schemas.openxmlformats.org/officeDocument/2006/relationships" id="260" r:id="Rdb98ffdf8c9a46b8"/>
    <p:sldId xmlns:r="http://schemas.openxmlformats.org/officeDocument/2006/relationships" id="261" r:id="R5cae129e55d640df"/>
    <p:sldId xmlns:r="http://schemas.openxmlformats.org/officeDocument/2006/relationships" id="262" r:id="R2665b3edcf4b4b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ee04bc8254a6f" /><Relationship Type="http://schemas.openxmlformats.org/officeDocument/2006/relationships/slide" Target="/ppt/slides/slide1.xml" Id="R2ad41ea5c716439c" /><Relationship Type="http://schemas.openxmlformats.org/officeDocument/2006/relationships/slide" Target="/ppt/slides/slide2.xml" Id="R5f47d8ae4f144177" /><Relationship Type="http://schemas.openxmlformats.org/officeDocument/2006/relationships/slide" Target="/ppt/slides/slide3.xml" Id="Rf02254ccf4064cf2" /><Relationship Type="http://schemas.openxmlformats.org/officeDocument/2006/relationships/slide" Target="/ppt/slides/slide4.xml" Id="R7072206147ab4c4d" /><Relationship Type="http://schemas.openxmlformats.org/officeDocument/2006/relationships/slide" Target="/ppt/slides/slide5.xml" Id="Rdb98ffdf8c9a46b8" /><Relationship Type="http://schemas.openxmlformats.org/officeDocument/2006/relationships/slide" Target="/ppt/slides/slide6.xml" Id="R5cae129e55d640df" /><Relationship Type="http://schemas.openxmlformats.org/officeDocument/2006/relationships/slide" Target="/ppt/slides/slide7.xml" Id="R2665b3edcf4b4b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b22efd3c24f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627ed0c304048" /><Relationship Type="http://schemas.openxmlformats.org/officeDocument/2006/relationships/theme" Target="/ppt/slideMasters/theme/theme1.xml" Id="Rd2f9edd07eb549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6627ed0c3040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28fedc8ec4a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1c2f48bbb4a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09b53e90542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d08bbe8894f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4b1ca968945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b0ff7634044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86ba3c6814d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SØSTUGGU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SØSTUGGU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697 544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697 544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MELVOLD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929 917 340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