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c5acfa5fe241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f0bc77966a45c1"/>
  </p:sldMasterIdLst>
  <p:sldIdLst>
    <p:sldId xmlns:r="http://schemas.openxmlformats.org/officeDocument/2006/relationships" id="256" r:id="Rdc5f2a1085b343fe"/>
    <p:sldId xmlns:r="http://schemas.openxmlformats.org/officeDocument/2006/relationships" id="257" r:id="R1f078047035c43ac"/>
    <p:sldId xmlns:r="http://schemas.openxmlformats.org/officeDocument/2006/relationships" id="258" r:id="R28428bae539b4069"/>
    <p:sldId xmlns:r="http://schemas.openxmlformats.org/officeDocument/2006/relationships" id="259" r:id="R696d59b22c46405f"/>
    <p:sldId xmlns:r="http://schemas.openxmlformats.org/officeDocument/2006/relationships" id="260" r:id="R6abc3597ea8a4760"/>
    <p:sldId xmlns:r="http://schemas.openxmlformats.org/officeDocument/2006/relationships" id="261" r:id="R8bf1b50547eb4a97"/>
    <p:sldId xmlns:r="http://schemas.openxmlformats.org/officeDocument/2006/relationships" id="262" r:id="R86385f49e7b14b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0bc77966a45c1" /><Relationship Type="http://schemas.openxmlformats.org/officeDocument/2006/relationships/slide" Target="/ppt/slides/slide1.xml" Id="Rdc5f2a1085b343fe" /><Relationship Type="http://schemas.openxmlformats.org/officeDocument/2006/relationships/slide" Target="/ppt/slides/slide2.xml" Id="R1f078047035c43ac" /><Relationship Type="http://schemas.openxmlformats.org/officeDocument/2006/relationships/slide" Target="/ppt/slides/slide3.xml" Id="R28428bae539b4069" /><Relationship Type="http://schemas.openxmlformats.org/officeDocument/2006/relationships/slide" Target="/ppt/slides/slide4.xml" Id="R696d59b22c46405f" /><Relationship Type="http://schemas.openxmlformats.org/officeDocument/2006/relationships/slide" Target="/ppt/slides/slide5.xml" Id="R6abc3597ea8a4760" /><Relationship Type="http://schemas.openxmlformats.org/officeDocument/2006/relationships/slide" Target="/ppt/slides/slide6.xml" Id="R8bf1b50547eb4a97" /><Relationship Type="http://schemas.openxmlformats.org/officeDocument/2006/relationships/slide" Target="/ppt/slides/slide7.xml" Id="R86385f49e7b14b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bb9ca8546b44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9ce58f1bc4dc7" /><Relationship Type="http://schemas.openxmlformats.org/officeDocument/2006/relationships/theme" Target="/ppt/slideMasters/theme/theme1.xml" Id="R531e1a1e8a3a4f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59ce58f1bc4d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7ebd148db43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c82d4f09648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715db745d44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bbc03450349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923f9854e48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37f73861c43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e88d9a4b942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MOLVÆR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MOLVÆR EIENDOM AS ble etablert [år] og holder til i Mauseidvåg.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316 224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6 123 737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6 266 243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MOLVÆR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ANDERS MOLVÆR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MÅSEIDE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6036 Mauseidvåg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929 848 314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MOLVÆR EIENDOM AS</a:t>
            </a:r>
          </a:p>
        </p:txBody>
      </p:sp>
    </p:spTree>
  </p:cSld>
  <p:clrMapOvr>
    <a:masterClrMapping xmlns:a="http://schemas.openxmlformats.org/drawingml/2006/main"/>
  </p:clrMapOvr>
</p:sld>
</file>