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0c0a34b2f1459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e04bae17f424d9f"/>
  </p:sldMasterIdLst>
  <p:sldIdLst>
    <p:sldId xmlns:r="http://schemas.openxmlformats.org/officeDocument/2006/relationships" id="256" r:id="Rbc5bb01731384df9"/>
    <p:sldId xmlns:r="http://schemas.openxmlformats.org/officeDocument/2006/relationships" id="257" r:id="R62fa97f7553443d6"/>
    <p:sldId xmlns:r="http://schemas.openxmlformats.org/officeDocument/2006/relationships" id="258" r:id="Rc0c54bc14dfe4646"/>
    <p:sldId xmlns:r="http://schemas.openxmlformats.org/officeDocument/2006/relationships" id="259" r:id="R0bf6b5431b494d4c"/>
    <p:sldId xmlns:r="http://schemas.openxmlformats.org/officeDocument/2006/relationships" id="260" r:id="Re92ce12165c2426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04bae17f424d9f" /><Relationship Type="http://schemas.openxmlformats.org/officeDocument/2006/relationships/slide" Target="/ppt/slides/slide1.xml" Id="Rbc5bb01731384df9" /><Relationship Type="http://schemas.openxmlformats.org/officeDocument/2006/relationships/slide" Target="/ppt/slides/slide2.xml" Id="R62fa97f7553443d6" /><Relationship Type="http://schemas.openxmlformats.org/officeDocument/2006/relationships/slide" Target="/ppt/slides/slide3.xml" Id="Rc0c54bc14dfe4646" /><Relationship Type="http://schemas.openxmlformats.org/officeDocument/2006/relationships/slide" Target="/ppt/slides/slide4.xml" Id="R0bf6b5431b494d4c" /><Relationship Type="http://schemas.openxmlformats.org/officeDocument/2006/relationships/slide" Target="/ppt/slides/slide5.xml" Id="Re92ce12165c2426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042d76082c45a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830a73eedf411a" /><Relationship Type="http://schemas.openxmlformats.org/officeDocument/2006/relationships/theme" Target="/ppt/slideMasters/theme/theme1.xml" Id="R6e14b8b04f134c2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0830a73eedf411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58ac5431cc442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188ac1511f48f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5971cec336417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2f13911f414d3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ef49d21e7a4af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VERDIPAPIRFONDET HEIMDAL UTBYTTE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HEIMDAL UTBYTTE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VERDIPAPIRFONDET HEIMDAL UTBYTTE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HEIMDAL UTBYTTE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HEIMDAL UTBYTTE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HEIMDAL UTBYTTE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Løkkeveien 107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4007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929 826 566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HEIMDAL UTBYTTE</a:t>
            </a:r>
          </a:p>
        </p:txBody>
      </p:sp>
    </p:spTree>
  </p:cSld>
  <p:clrMapOvr>
    <a:masterClrMapping xmlns:a="http://schemas.openxmlformats.org/drawingml/2006/main"/>
  </p:clrMapOvr>
</p:sld>
</file>