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2264077594b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1a7a7f5da4799"/>
  </p:sldMasterIdLst>
  <p:sldIdLst>
    <p:sldId xmlns:r="http://schemas.openxmlformats.org/officeDocument/2006/relationships" id="256" r:id="R49e92309782740e7"/>
    <p:sldId xmlns:r="http://schemas.openxmlformats.org/officeDocument/2006/relationships" id="257" r:id="R51db07994ded4111"/>
    <p:sldId xmlns:r="http://schemas.openxmlformats.org/officeDocument/2006/relationships" id="258" r:id="R7d0e36f135184b91"/>
    <p:sldId xmlns:r="http://schemas.openxmlformats.org/officeDocument/2006/relationships" id="259" r:id="R3f61f56530524a56"/>
    <p:sldId xmlns:r="http://schemas.openxmlformats.org/officeDocument/2006/relationships" id="260" r:id="R07b777d88925428f"/>
    <p:sldId xmlns:r="http://schemas.openxmlformats.org/officeDocument/2006/relationships" id="261" r:id="R8d7e8b00fecc4db5"/>
    <p:sldId xmlns:r="http://schemas.openxmlformats.org/officeDocument/2006/relationships" id="262" r:id="R0be0cb85626e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1a7a7f5da4799" /><Relationship Type="http://schemas.openxmlformats.org/officeDocument/2006/relationships/slide" Target="/ppt/slides/slide1.xml" Id="R49e92309782740e7" /><Relationship Type="http://schemas.openxmlformats.org/officeDocument/2006/relationships/slide" Target="/ppt/slides/slide2.xml" Id="R51db07994ded4111" /><Relationship Type="http://schemas.openxmlformats.org/officeDocument/2006/relationships/slide" Target="/ppt/slides/slide3.xml" Id="R7d0e36f135184b91" /><Relationship Type="http://schemas.openxmlformats.org/officeDocument/2006/relationships/slide" Target="/ppt/slides/slide4.xml" Id="R3f61f56530524a56" /><Relationship Type="http://schemas.openxmlformats.org/officeDocument/2006/relationships/slide" Target="/ppt/slides/slide5.xml" Id="R07b777d88925428f" /><Relationship Type="http://schemas.openxmlformats.org/officeDocument/2006/relationships/slide" Target="/ppt/slides/slide6.xml" Id="R8d7e8b00fecc4db5" /><Relationship Type="http://schemas.openxmlformats.org/officeDocument/2006/relationships/slide" Target="/ppt/slides/slide7.xml" Id="R0be0cb85626e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3adf16ff040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37422b7054093" /><Relationship Type="http://schemas.openxmlformats.org/officeDocument/2006/relationships/theme" Target="/ppt/slideMasters/theme/theme1.xml" Id="Rbaba7cf0fbfa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37422b705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6e3b47328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8c349deb4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a1853a04b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615d164f5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0a2e0b5a4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f025b2f848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560a28dc4a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FLAATEN FOX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FLAATEN FOX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LØNNESTAD FLAATEN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Flaaten, Magnus Bergs gate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929 821 181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FLAATEN FOX HOLDING AS</a:t>
            </a:r>
          </a:p>
        </p:txBody>
      </p:sp>
    </p:spTree>
  </p:cSld>
  <p:clrMapOvr>
    <a:masterClrMapping xmlns:a="http://schemas.openxmlformats.org/drawingml/2006/main"/>
  </p:clrMapOvr>
</p:sld>
</file>