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21c5bfeea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2d6eaaf0c4304"/>
  </p:sldMasterIdLst>
  <p:sldIdLst>
    <p:sldId xmlns:r="http://schemas.openxmlformats.org/officeDocument/2006/relationships" id="256" r:id="R442272c73e654c43"/>
    <p:sldId xmlns:r="http://schemas.openxmlformats.org/officeDocument/2006/relationships" id="257" r:id="R6b06d47331914910"/>
    <p:sldId xmlns:r="http://schemas.openxmlformats.org/officeDocument/2006/relationships" id="258" r:id="R99861176822a46a1"/>
    <p:sldId xmlns:r="http://schemas.openxmlformats.org/officeDocument/2006/relationships" id="259" r:id="R99768eed2de344b9"/>
    <p:sldId xmlns:r="http://schemas.openxmlformats.org/officeDocument/2006/relationships" id="260" r:id="R4a8fcda13b46402e"/>
    <p:sldId xmlns:r="http://schemas.openxmlformats.org/officeDocument/2006/relationships" id="261" r:id="R93a073fadfd746ae"/>
    <p:sldId xmlns:r="http://schemas.openxmlformats.org/officeDocument/2006/relationships" id="262" r:id="R222c2b099a9f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2d6eaaf0c4304" /><Relationship Type="http://schemas.openxmlformats.org/officeDocument/2006/relationships/slide" Target="/ppt/slides/slide1.xml" Id="R442272c73e654c43" /><Relationship Type="http://schemas.openxmlformats.org/officeDocument/2006/relationships/slide" Target="/ppt/slides/slide2.xml" Id="R6b06d47331914910" /><Relationship Type="http://schemas.openxmlformats.org/officeDocument/2006/relationships/slide" Target="/ppt/slides/slide3.xml" Id="R99861176822a46a1" /><Relationship Type="http://schemas.openxmlformats.org/officeDocument/2006/relationships/slide" Target="/ppt/slides/slide4.xml" Id="R99768eed2de344b9" /><Relationship Type="http://schemas.openxmlformats.org/officeDocument/2006/relationships/slide" Target="/ppt/slides/slide5.xml" Id="R4a8fcda13b46402e" /><Relationship Type="http://schemas.openxmlformats.org/officeDocument/2006/relationships/slide" Target="/ppt/slides/slide6.xml" Id="R93a073fadfd746ae" /><Relationship Type="http://schemas.openxmlformats.org/officeDocument/2006/relationships/slide" Target="/ppt/slides/slide7.xml" Id="R222c2b099a9f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e6e6541c9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539191fb487c" /><Relationship Type="http://schemas.openxmlformats.org/officeDocument/2006/relationships/theme" Target="/ppt/slideMasters/theme/theme1.xml" Id="R015270f78335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2539191fb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faba333a4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8fd2eb7d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c52d5179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6d33d303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f8808af21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d65c9d480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25eaec8ec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MARTINSEN 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T TRANSPORT AS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HANS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1692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929 817 028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