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efeb72743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f4ddb97bf456e"/>
  </p:sldMasterIdLst>
  <p:sldIdLst>
    <p:sldId xmlns:r="http://schemas.openxmlformats.org/officeDocument/2006/relationships" id="256" r:id="Rb8721c1f052b422c"/>
    <p:sldId xmlns:r="http://schemas.openxmlformats.org/officeDocument/2006/relationships" id="257" r:id="Rc60e94fe96cd4664"/>
    <p:sldId xmlns:r="http://schemas.openxmlformats.org/officeDocument/2006/relationships" id="258" r:id="Rcea64a28329c46a1"/>
    <p:sldId xmlns:r="http://schemas.openxmlformats.org/officeDocument/2006/relationships" id="259" r:id="Rc2fff6bd65b54bd9"/>
    <p:sldId xmlns:r="http://schemas.openxmlformats.org/officeDocument/2006/relationships" id="260" r:id="R5141a380ab974a83"/>
    <p:sldId xmlns:r="http://schemas.openxmlformats.org/officeDocument/2006/relationships" id="261" r:id="R039b35fcca2f4e18"/>
    <p:sldId xmlns:r="http://schemas.openxmlformats.org/officeDocument/2006/relationships" id="262" r:id="Rd4a86b830348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f4ddb97bf456e" /><Relationship Type="http://schemas.openxmlformats.org/officeDocument/2006/relationships/slide" Target="/ppt/slides/slide1.xml" Id="Rb8721c1f052b422c" /><Relationship Type="http://schemas.openxmlformats.org/officeDocument/2006/relationships/slide" Target="/ppt/slides/slide2.xml" Id="Rc60e94fe96cd4664" /><Relationship Type="http://schemas.openxmlformats.org/officeDocument/2006/relationships/slide" Target="/ppt/slides/slide3.xml" Id="Rcea64a28329c46a1" /><Relationship Type="http://schemas.openxmlformats.org/officeDocument/2006/relationships/slide" Target="/ppt/slides/slide4.xml" Id="Rc2fff6bd65b54bd9" /><Relationship Type="http://schemas.openxmlformats.org/officeDocument/2006/relationships/slide" Target="/ppt/slides/slide5.xml" Id="R5141a380ab974a83" /><Relationship Type="http://schemas.openxmlformats.org/officeDocument/2006/relationships/slide" Target="/ppt/slides/slide6.xml" Id="R039b35fcca2f4e18" /><Relationship Type="http://schemas.openxmlformats.org/officeDocument/2006/relationships/slide" Target="/ppt/slides/slide7.xml" Id="Rd4a86b830348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b4b347e2c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f3284ae04a42" /><Relationship Type="http://schemas.openxmlformats.org/officeDocument/2006/relationships/theme" Target="/ppt/slideMasters/theme/theme1.xml" Id="R07b7fbacacf5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ef3284ae0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fcccd0d9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50a65c5f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e1fa1190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5872f8e9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299f8ec9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4b65f485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c91d17ad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