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ba73258a5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d6c326b864814"/>
  </p:sldMasterIdLst>
  <p:sldIdLst>
    <p:sldId xmlns:r="http://schemas.openxmlformats.org/officeDocument/2006/relationships" id="256" r:id="Raf1339c4106c4fd2"/>
    <p:sldId xmlns:r="http://schemas.openxmlformats.org/officeDocument/2006/relationships" id="257" r:id="R469cadfd6db7411d"/>
    <p:sldId xmlns:r="http://schemas.openxmlformats.org/officeDocument/2006/relationships" id="258" r:id="Ra88443de7ecd4d92"/>
    <p:sldId xmlns:r="http://schemas.openxmlformats.org/officeDocument/2006/relationships" id="259" r:id="R45ae72789c424323"/>
    <p:sldId xmlns:r="http://schemas.openxmlformats.org/officeDocument/2006/relationships" id="260" r:id="R29b8e3ad009e46f5"/>
    <p:sldId xmlns:r="http://schemas.openxmlformats.org/officeDocument/2006/relationships" id="261" r:id="R37acb174a7c7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d6c326b864814" /><Relationship Type="http://schemas.openxmlformats.org/officeDocument/2006/relationships/slide" Target="/ppt/slides/slide1.xml" Id="Raf1339c4106c4fd2" /><Relationship Type="http://schemas.openxmlformats.org/officeDocument/2006/relationships/slide" Target="/ppt/slides/slide2.xml" Id="R469cadfd6db7411d" /><Relationship Type="http://schemas.openxmlformats.org/officeDocument/2006/relationships/slide" Target="/ppt/slides/slide3.xml" Id="Ra88443de7ecd4d92" /><Relationship Type="http://schemas.openxmlformats.org/officeDocument/2006/relationships/slide" Target="/ppt/slides/slide4.xml" Id="R45ae72789c424323" /><Relationship Type="http://schemas.openxmlformats.org/officeDocument/2006/relationships/slide" Target="/ppt/slides/slide5.xml" Id="R29b8e3ad009e46f5" /><Relationship Type="http://schemas.openxmlformats.org/officeDocument/2006/relationships/slide" Target="/ppt/slides/slide6.xml" Id="R37acb174a7c7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1c2da29a3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78a03d3d4dd2" /><Relationship Type="http://schemas.openxmlformats.org/officeDocument/2006/relationships/theme" Target="/ppt/slideMasters/theme/theme1.xml" Id="R9d9f4d3e0033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f78a03d3d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237b2dfe6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58609395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cc6bb2366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b372463d6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74930632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c8a8bcd734f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Veverbakken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929 804 481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