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c2a46b58546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d762629b0645d8"/>
  </p:sldMasterIdLst>
  <p:sldIdLst>
    <p:sldId xmlns:r="http://schemas.openxmlformats.org/officeDocument/2006/relationships" id="256" r:id="R851fa035bd254a50"/>
    <p:sldId xmlns:r="http://schemas.openxmlformats.org/officeDocument/2006/relationships" id="257" r:id="R756c0d62e0034e31"/>
    <p:sldId xmlns:r="http://schemas.openxmlformats.org/officeDocument/2006/relationships" id="258" r:id="R5a7bd6aad5b646d2"/>
    <p:sldId xmlns:r="http://schemas.openxmlformats.org/officeDocument/2006/relationships" id="259" r:id="R9b42c170584a44b2"/>
    <p:sldId xmlns:r="http://schemas.openxmlformats.org/officeDocument/2006/relationships" id="260" r:id="Rd2e069472303419c"/>
    <p:sldId xmlns:r="http://schemas.openxmlformats.org/officeDocument/2006/relationships" id="261" r:id="Rd0da401e7fb34a48"/>
    <p:sldId xmlns:r="http://schemas.openxmlformats.org/officeDocument/2006/relationships" id="262" r:id="R65af58a7897d4c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762629b0645d8" /><Relationship Type="http://schemas.openxmlformats.org/officeDocument/2006/relationships/slide" Target="/ppt/slides/slide1.xml" Id="R851fa035bd254a50" /><Relationship Type="http://schemas.openxmlformats.org/officeDocument/2006/relationships/slide" Target="/ppt/slides/slide2.xml" Id="R756c0d62e0034e31" /><Relationship Type="http://schemas.openxmlformats.org/officeDocument/2006/relationships/slide" Target="/ppt/slides/slide3.xml" Id="R5a7bd6aad5b646d2" /><Relationship Type="http://schemas.openxmlformats.org/officeDocument/2006/relationships/slide" Target="/ppt/slides/slide4.xml" Id="R9b42c170584a44b2" /><Relationship Type="http://schemas.openxmlformats.org/officeDocument/2006/relationships/slide" Target="/ppt/slides/slide5.xml" Id="Rd2e069472303419c" /><Relationship Type="http://schemas.openxmlformats.org/officeDocument/2006/relationships/slide" Target="/ppt/slides/slide6.xml" Id="Rd0da401e7fb34a48" /><Relationship Type="http://schemas.openxmlformats.org/officeDocument/2006/relationships/slide" Target="/ppt/slides/slide7.xml" Id="R65af58a7897d4c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e83d76bb6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2516c65a04620" /><Relationship Type="http://schemas.openxmlformats.org/officeDocument/2006/relationships/theme" Target="/ppt/slideMasters/theme/theme1.xml" Id="R2bf7f25f5700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e2516c65a0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963c072f0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5f18b865a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d1ea82b7a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5960c7d3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b58b224f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40e8c8de748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98b7c473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HAGBERG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