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dae2359a8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a389f52c794908"/>
  </p:sldMasterIdLst>
  <p:sldIdLst>
    <p:sldId xmlns:r="http://schemas.openxmlformats.org/officeDocument/2006/relationships" id="256" r:id="R7c62efd9ed6848c8"/>
    <p:sldId xmlns:r="http://schemas.openxmlformats.org/officeDocument/2006/relationships" id="257" r:id="R3fb43b57067d40c3"/>
    <p:sldId xmlns:r="http://schemas.openxmlformats.org/officeDocument/2006/relationships" id="258" r:id="Rf533b7a6b3204aae"/>
    <p:sldId xmlns:r="http://schemas.openxmlformats.org/officeDocument/2006/relationships" id="259" r:id="R554f9b47e0604fd1"/>
    <p:sldId xmlns:r="http://schemas.openxmlformats.org/officeDocument/2006/relationships" id="260" r:id="R3076edeb811941ed"/>
    <p:sldId xmlns:r="http://schemas.openxmlformats.org/officeDocument/2006/relationships" id="261" r:id="Rd26d601593c1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389f52c794908" /><Relationship Type="http://schemas.openxmlformats.org/officeDocument/2006/relationships/slide" Target="/ppt/slides/slide1.xml" Id="R7c62efd9ed6848c8" /><Relationship Type="http://schemas.openxmlformats.org/officeDocument/2006/relationships/slide" Target="/ppt/slides/slide2.xml" Id="R3fb43b57067d40c3" /><Relationship Type="http://schemas.openxmlformats.org/officeDocument/2006/relationships/slide" Target="/ppt/slides/slide3.xml" Id="Rf533b7a6b3204aae" /><Relationship Type="http://schemas.openxmlformats.org/officeDocument/2006/relationships/slide" Target="/ppt/slides/slide4.xml" Id="R554f9b47e0604fd1" /><Relationship Type="http://schemas.openxmlformats.org/officeDocument/2006/relationships/slide" Target="/ppt/slides/slide5.xml" Id="R3076edeb811941ed" /><Relationship Type="http://schemas.openxmlformats.org/officeDocument/2006/relationships/slide" Target="/ppt/slides/slide6.xml" Id="Rd26d601593c1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dbb71d3314c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d95aab8674f36" /><Relationship Type="http://schemas.openxmlformats.org/officeDocument/2006/relationships/theme" Target="/ppt/slideMasters/theme/theme1.xml" Id="R4dca591bbbd3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d95aab867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16f5b6963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8d5f6f47640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34b21aab4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63cdac2f04e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9d33420e7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4c9d0a7d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LUEZ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LUEZ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LUEZ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LUEZ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LUEZ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LUEZ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1642 Saltnes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929 789 776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LUEZ AS</a:t>
            </a:r>
          </a:p>
        </p:txBody>
      </p:sp>
    </p:spTree>
  </p:cSld>
  <p:clrMapOvr>
    <a:masterClrMapping xmlns:a="http://schemas.openxmlformats.org/drawingml/2006/main"/>
  </p:clrMapOvr>
</p:sld>
</file>