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1206d55ed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f162e60414c7b"/>
  </p:sldMasterIdLst>
  <p:sldIdLst>
    <p:sldId xmlns:r="http://schemas.openxmlformats.org/officeDocument/2006/relationships" id="256" r:id="Rfcf4cde49986478c"/>
    <p:sldId xmlns:r="http://schemas.openxmlformats.org/officeDocument/2006/relationships" id="257" r:id="R4ae19cce234c4b11"/>
    <p:sldId xmlns:r="http://schemas.openxmlformats.org/officeDocument/2006/relationships" id="258" r:id="R5407f8f490e24415"/>
    <p:sldId xmlns:r="http://schemas.openxmlformats.org/officeDocument/2006/relationships" id="259" r:id="R817a06e55f37450b"/>
    <p:sldId xmlns:r="http://schemas.openxmlformats.org/officeDocument/2006/relationships" id="260" r:id="R7132d62fc6804a7c"/>
    <p:sldId xmlns:r="http://schemas.openxmlformats.org/officeDocument/2006/relationships" id="261" r:id="R5ef7319bc44f4493"/>
    <p:sldId xmlns:r="http://schemas.openxmlformats.org/officeDocument/2006/relationships" id="262" r:id="Ra040eb75c0d5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f162e60414c7b" /><Relationship Type="http://schemas.openxmlformats.org/officeDocument/2006/relationships/slide" Target="/ppt/slides/slide1.xml" Id="Rfcf4cde49986478c" /><Relationship Type="http://schemas.openxmlformats.org/officeDocument/2006/relationships/slide" Target="/ppt/slides/slide2.xml" Id="R4ae19cce234c4b11" /><Relationship Type="http://schemas.openxmlformats.org/officeDocument/2006/relationships/slide" Target="/ppt/slides/slide3.xml" Id="R5407f8f490e24415" /><Relationship Type="http://schemas.openxmlformats.org/officeDocument/2006/relationships/slide" Target="/ppt/slides/slide4.xml" Id="R817a06e55f37450b" /><Relationship Type="http://schemas.openxmlformats.org/officeDocument/2006/relationships/slide" Target="/ppt/slides/slide5.xml" Id="R7132d62fc6804a7c" /><Relationship Type="http://schemas.openxmlformats.org/officeDocument/2006/relationships/slide" Target="/ppt/slides/slide6.xml" Id="R5ef7319bc44f4493" /><Relationship Type="http://schemas.openxmlformats.org/officeDocument/2006/relationships/slide" Target="/ppt/slides/slide7.xml" Id="Ra040eb75c0d5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56d7cc9fd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3a8c07d24559" /><Relationship Type="http://schemas.openxmlformats.org/officeDocument/2006/relationships/theme" Target="/ppt/slideMasters/theme/theme1.xml" Id="Ra4d64144ada2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b3a8c07d2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2aabbc1d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21c7a1e1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b6ac360b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24924d11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e96c6144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8a05db135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1c0530a6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KYNNINGSRUD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