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1aa4d74c6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15cd5e78f4352"/>
  </p:sldMasterIdLst>
  <p:sldIdLst>
    <p:sldId xmlns:r="http://schemas.openxmlformats.org/officeDocument/2006/relationships" id="256" r:id="Rd534205d8e8c409e"/>
    <p:sldId xmlns:r="http://schemas.openxmlformats.org/officeDocument/2006/relationships" id="257" r:id="R2463a85ff1a943f5"/>
    <p:sldId xmlns:r="http://schemas.openxmlformats.org/officeDocument/2006/relationships" id="258" r:id="R3f5f1d913b0c496e"/>
    <p:sldId xmlns:r="http://schemas.openxmlformats.org/officeDocument/2006/relationships" id="259" r:id="R631e0339ac134383"/>
    <p:sldId xmlns:r="http://schemas.openxmlformats.org/officeDocument/2006/relationships" id="260" r:id="Rd685a86203e5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15cd5e78f4352" /><Relationship Type="http://schemas.openxmlformats.org/officeDocument/2006/relationships/slide" Target="/ppt/slides/slide1.xml" Id="Rd534205d8e8c409e" /><Relationship Type="http://schemas.openxmlformats.org/officeDocument/2006/relationships/slide" Target="/ppt/slides/slide2.xml" Id="R2463a85ff1a943f5" /><Relationship Type="http://schemas.openxmlformats.org/officeDocument/2006/relationships/slide" Target="/ppt/slides/slide3.xml" Id="R3f5f1d913b0c496e" /><Relationship Type="http://schemas.openxmlformats.org/officeDocument/2006/relationships/slide" Target="/ppt/slides/slide4.xml" Id="R631e0339ac134383" /><Relationship Type="http://schemas.openxmlformats.org/officeDocument/2006/relationships/slide" Target="/ppt/slides/slide5.xml" Id="Rd685a86203e5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42453fbaa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169ab328d4f19" /><Relationship Type="http://schemas.openxmlformats.org/officeDocument/2006/relationships/theme" Target="/ppt/slideMasters/theme/theme1.xml" Id="R346624f87771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169ab328d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afc0cb655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2e361f1c5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fde2047c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3aea04f4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1a194060b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