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1a22933fdd40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23d376d364ba0"/>
  </p:sldMasterIdLst>
  <p:sldIdLst>
    <p:sldId xmlns:r="http://schemas.openxmlformats.org/officeDocument/2006/relationships" id="256" r:id="Re2e39eb0a06541a6"/>
    <p:sldId xmlns:r="http://schemas.openxmlformats.org/officeDocument/2006/relationships" id="257" r:id="R53308033dbfe4950"/>
    <p:sldId xmlns:r="http://schemas.openxmlformats.org/officeDocument/2006/relationships" id="258" r:id="Rf01de0048d39474e"/>
    <p:sldId xmlns:r="http://schemas.openxmlformats.org/officeDocument/2006/relationships" id="259" r:id="Rc953b0ae51734380"/>
    <p:sldId xmlns:r="http://schemas.openxmlformats.org/officeDocument/2006/relationships" id="260" r:id="R02d1ca43a8d84c0d"/>
    <p:sldId xmlns:r="http://schemas.openxmlformats.org/officeDocument/2006/relationships" id="261" r:id="R600bf4bc9d30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23d376d364ba0" /><Relationship Type="http://schemas.openxmlformats.org/officeDocument/2006/relationships/slide" Target="/ppt/slides/slide1.xml" Id="Re2e39eb0a06541a6" /><Relationship Type="http://schemas.openxmlformats.org/officeDocument/2006/relationships/slide" Target="/ppt/slides/slide2.xml" Id="R53308033dbfe4950" /><Relationship Type="http://schemas.openxmlformats.org/officeDocument/2006/relationships/slide" Target="/ppt/slides/slide3.xml" Id="Rf01de0048d39474e" /><Relationship Type="http://schemas.openxmlformats.org/officeDocument/2006/relationships/slide" Target="/ppt/slides/slide4.xml" Id="Rc953b0ae51734380" /><Relationship Type="http://schemas.openxmlformats.org/officeDocument/2006/relationships/slide" Target="/ppt/slides/slide5.xml" Id="R02d1ca43a8d84c0d" /><Relationship Type="http://schemas.openxmlformats.org/officeDocument/2006/relationships/slide" Target="/ppt/slides/slide6.xml" Id="R600bf4bc9d30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1637ebb3c40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f787e53ce4819" /><Relationship Type="http://schemas.openxmlformats.org/officeDocument/2006/relationships/theme" Target="/ppt/slideMasters/theme/theme1.xml" Id="R292fd022d69c4b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6f787e53ce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18ee0f15740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2deb2298f41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ee0ca771d46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20eb017a24e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5983158c546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8734d1dd2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KRONPRINSENS GATE 6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Herold Pettersen, Kronprinsens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