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63eb4d827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23db8797c4aa4"/>
  </p:sldMasterIdLst>
  <p:sldIdLst>
    <p:sldId xmlns:r="http://schemas.openxmlformats.org/officeDocument/2006/relationships" id="256" r:id="R294f11dc751949b5"/>
    <p:sldId xmlns:r="http://schemas.openxmlformats.org/officeDocument/2006/relationships" id="257" r:id="R8812b3cda4ad4b73"/>
    <p:sldId xmlns:r="http://schemas.openxmlformats.org/officeDocument/2006/relationships" id="258" r:id="R06e5002cf4904837"/>
    <p:sldId xmlns:r="http://schemas.openxmlformats.org/officeDocument/2006/relationships" id="259" r:id="R99f97e8c70f84659"/>
    <p:sldId xmlns:r="http://schemas.openxmlformats.org/officeDocument/2006/relationships" id="260" r:id="R83ad718cf9e24bcb"/>
    <p:sldId xmlns:r="http://schemas.openxmlformats.org/officeDocument/2006/relationships" id="261" r:id="R496273af6a4e4e79"/>
    <p:sldId xmlns:r="http://schemas.openxmlformats.org/officeDocument/2006/relationships" id="262" r:id="R3d23ceba84b9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23db8797c4aa4" /><Relationship Type="http://schemas.openxmlformats.org/officeDocument/2006/relationships/slide" Target="/ppt/slides/slide1.xml" Id="R294f11dc751949b5" /><Relationship Type="http://schemas.openxmlformats.org/officeDocument/2006/relationships/slide" Target="/ppt/slides/slide2.xml" Id="R8812b3cda4ad4b73" /><Relationship Type="http://schemas.openxmlformats.org/officeDocument/2006/relationships/slide" Target="/ppt/slides/slide3.xml" Id="R06e5002cf4904837" /><Relationship Type="http://schemas.openxmlformats.org/officeDocument/2006/relationships/slide" Target="/ppt/slides/slide4.xml" Id="R99f97e8c70f84659" /><Relationship Type="http://schemas.openxmlformats.org/officeDocument/2006/relationships/slide" Target="/ppt/slides/slide5.xml" Id="R83ad718cf9e24bcb" /><Relationship Type="http://schemas.openxmlformats.org/officeDocument/2006/relationships/slide" Target="/ppt/slides/slide6.xml" Id="R496273af6a4e4e79" /><Relationship Type="http://schemas.openxmlformats.org/officeDocument/2006/relationships/slide" Target="/ppt/slides/slide7.xml" Id="R3d23ceba84b9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c07ed9f2f43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75ba652494353" /><Relationship Type="http://schemas.openxmlformats.org/officeDocument/2006/relationships/theme" Target="/ppt/slideMasters/theme/theme1.xml" Id="R10b8e06592bd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75ba65249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7a249a88148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b7d6e5b76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de8722eb4a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3175c6a684c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c36edadee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8d287bf0845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b1b63466c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KARLGÅRD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KARLGÅRD REGNSKAP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Julian Karlgård, Idrettsveien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