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545e863b30f46c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97553c218d04010"/>
  </p:sldMasterIdLst>
  <p:sldIdLst>
    <p:sldId xmlns:r="http://schemas.openxmlformats.org/officeDocument/2006/relationships" id="256" r:id="R7a5237f1837f4dec"/>
    <p:sldId xmlns:r="http://schemas.openxmlformats.org/officeDocument/2006/relationships" id="257" r:id="R1f95d4560ffa45eb"/>
    <p:sldId xmlns:r="http://schemas.openxmlformats.org/officeDocument/2006/relationships" id="258" r:id="Rc162da5d66e04496"/>
    <p:sldId xmlns:r="http://schemas.openxmlformats.org/officeDocument/2006/relationships" id="259" r:id="Rc9f7f75711db4bef"/>
    <p:sldId xmlns:r="http://schemas.openxmlformats.org/officeDocument/2006/relationships" id="260" r:id="Re4fd2a659214427a"/>
    <p:sldId xmlns:r="http://schemas.openxmlformats.org/officeDocument/2006/relationships" id="261" r:id="Rd813d21eb31d4151"/>
    <p:sldId xmlns:r="http://schemas.openxmlformats.org/officeDocument/2006/relationships" id="262" r:id="R64de4a66237b409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7553c218d04010" /><Relationship Type="http://schemas.openxmlformats.org/officeDocument/2006/relationships/slide" Target="/ppt/slides/slide1.xml" Id="R7a5237f1837f4dec" /><Relationship Type="http://schemas.openxmlformats.org/officeDocument/2006/relationships/slide" Target="/ppt/slides/slide2.xml" Id="R1f95d4560ffa45eb" /><Relationship Type="http://schemas.openxmlformats.org/officeDocument/2006/relationships/slide" Target="/ppt/slides/slide3.xml" Id="Rc162da5d66e04496" /><Relationship Type="http://schemas.openxmlformats.org/officeDocument/2006/relationships/slide" Target="/ppt/slides/slide4.xml" Id="Rc9f7f75711db4bef" /><Relationship Type="http://schemas.openxmlformats.org/officeDocument/2006/relationships/slide" Target="/ppt/slides/slide5.xml" Id="Re4fd2a659214427a" /><Relationship Type="http://schemas.openxmlformats.org/officeDocument/2006/relationships/slide" Target="/ppt/slides/slide6.xml" Id="Rd813d21eb31d4151" /><Relationship Type="http://schemas.openxmlformats.org/officeDocument/2006/relationships/slide" Target="/ppt/slides/slide7.xml" Id="R64de4a66237b409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b75a5263bf442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5196b972524010" /><Relationship Type="http://schemas.openxmlformats.org/officeDocument/2006/relationships/theme" Target="/ppt/slideMasters/theme/theme1.xml" Id="R15d49b920b0a44a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c5196b97252401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ccb1ae867b425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26b571bf8e479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10fcaffa1746c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c3a3b3892846b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27a809de9c437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14288d249c43d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99f74cac05484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ERIK KARLSEN TRANSPORT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KARLSEN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 KARLSEN TRANSPORT AS ble etablert [år] og holder til i Kirkenær.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KARLSEN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KARLSEN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KARLSEN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3 661 315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−32 947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−12 251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448 721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944 954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KARLSEN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KARLSEN ERIK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KARLSEN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Pelerudsgutua 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2260 Kirkenær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929 757 297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KARLSEN TRANSPORT AS</a:t>
            </a:r>
          </a:p>
        </p:txBody>
      </p:sp>
    </p:spTree>
  </p:cSld>
  <p:clrMapOvr>
    <a:masterClrMapping xmlns:a="http://schemas.openxmlformats.org/drawingml/2006/main"/>
  </p:clrMapOvr>
</p:sld>
</file>